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Thomaz" userId="a46b05eab91d33df" providerId="LiveId" clId="{D649E528-23E6-471F-8114-15A175FDD0BE}"/>
    <pc:docChg chg="addSld modSld">
      <pc:chgData name="Charles Thomaz" userId="a46b05eab91d33df" providerId="LiveId" clId="{D649E528-23E6-471F-8114-15A175FDD0BE}" dt="2025-03-02T14:01:38.065" v="12" actId="20577"/>
      <pc:docMkLst>
        <pc:docMk/>
      </pc:docMkLst>
      <pc:sldChg chg="modSp new mod">
        <pc:chgData name="Charles Thomaz" userId="a46b05eab91d33df" providerId="LiveId" clId="{D649E528-23E6-471F-8114-15A175FDD0BE}" dt="2025-03-02T14:01:38.065" v="12" actId="20577"/>
        <pc:sldMkLst>
          <pc:docMk/>
          <pc:sldMk cId="1895969688" sldId="256"/>
        </pc:sldMkLst>
        <pc:spChg chg="mod">
          <ac:chgData name="Charles Thomaz" userId="a46b05eab91d33df" providerId="LiveId" clId="{D649E528-23E6-471F-8114-15A175FDD0BE}" dt="2025-03-02T14:01:38.065" v="12" actId="20577"/>
          <ac:spMkLst>
            <pc:docMk/>
            <pc:sldMk cId="1895969688" sldId="256"/>
            <ac:spMk id="2" creationId="{88498BC5-A4F2-DD9F-2488-492B6461FB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0D806-15A8-975E-E7FD-0C729EBCB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46387D-6AF4-0796-C2B0-13D5AB56F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CC8FFB-05BF-0727-3B94-4FDBE173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3A5-6BE7-427F-960A-5CA9FFA7A85B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8AB6C-3295-3852-C5A9-0DDB0648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A29CF-0AA6-100A-CA1A-8C69AEBA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A24-1EDB-49CB-8FA8-A688BD244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5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54099-EC7D-ACDB-946B-068DF12E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26B6F0-E9E2-7F8A-F6DE-119394006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89A33-B619-4A18-AE1B-D231FB87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3A5-6BE7-427F-960A-5CA9FFA7A85B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0124B-D960-D68D-3318-09B1A1AF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3B236F-AAE2-6A74-9937-9C7EE50A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A24-1EDB-49CB-8FA8-A688BD244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50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593A65-E641-2812-FAF6-84480A7BF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F23445-9548-A1C9-19F3-D586AE750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757255-A13F-3B23-7B83-E9AE2DE0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3A5-6BE7-427F-960A-5CA9FFA7A85B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60CB15-C35B-5DA7-8E99-BBE0802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5EBAC-DE0F-B688-A8E5-BE4ADBB6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A24-1EDB-49CB-8FA8-A688BD244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3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325E0-1CBD-53AC-5998-0A127881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291D91-5789-7871-282F-EA516D17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9FA34D-FC7E-FB09-4240-1106A5AE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3A5-6BE7-427F-960A-5CA9FFA7A85B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449C4-1D1D-91C8-D729-1B649000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4F28F4-471C-4FC0-E36A-AEE570B3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A24-1EDB-49CB-8FA8-A688BD244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79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9D92A-DAC7-3146-CD55-355116C1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8ED029-5D05-76BF-24C1-459768F2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0946DA-3CB8-5EE4-58F8-67FE9CEB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3A5-6BE7-427F-960A-5CA9FFA7A85B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3B882-6DF7-3AD7-B43B-B201F44E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C4132B-C60F-B8A7-8DD6-C70D96CF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A24-1EDB-49CB-8FA8-A688BD244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5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D4BCD-483D-3BAD-F357-5E135BC7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B2E83-2142-A57A-937B-28D4A4D92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84E551-DD10-46DB-01AD-5D5EA88E6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AE1811-E631-C15E-2FFF-841581EF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3A5-6BE7-427F-960A-5CA9FFA7A85B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372017-0A27-2B9A-D068-084BF981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BB4051-75D1-ECFF-6829-FE85480C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A24-1EDB-49CB-8FA8-A688BD244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10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19F8A-CCC8-46B5-1423-6B1AD9A7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3B7407-4253-150B-D0E3-36F4B9CE7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118C61-6AE6-63BB-36E0-4CD1641E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8DEE76-E8E2-B24C-7B11-D01DA583C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88A709-C9B7-CE69-E21F-BDF25ED79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3FC185-29C7-3F3F-97C8-E780F9BD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3A5-6BE7-427F-960A-5CA9FFA7A85B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2B8D94-CEF2-698D-5269-A362CA10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75AA9A-43D9-B225-00B1-D583A76D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A24-1EDB-49CB-8FA8-A688BD244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20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F78F4-5231-A0C6-3F40-A65BD95D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CB2CC6-9254-71A6-EA99-229AA1B7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3A5-6BE7-427F-960A-5CA9FFA7A85B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707F9D-927F-E960-4BAC-54841071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CC3911-BCF8-B4C8-89BE-EA2D5C01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A24-1EDB-49CB-8FA8-A688BD244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43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05382D-FC80-2DB0-5A69-D308C933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3A5-6BE7-427F-960A-5CA9FFA7A85B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6ED4DD-6F1C-30F7-3A65-FC49842A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9FAD2B-C3D4-DAA3-63AB-C6A095EA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A24-1EDB-49CB-8FA8-A688BD244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3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BE3BC-98A5-2888-8E9C-A87BC54C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5AF37-743C-46D2-F36E-A1D197B5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00E220-6A68-8B8C-1454-A2F0950FC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996ED4-2852-0CD3-37FA-3FE42719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3A5-6BE7-427F-960A-5CA9FFA7A85B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8D3ECC-C150-923F-B5DC-DD11464D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7E533F-DF6A-E7AE-8CEE-CC06DAB4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A24-1EDB-49CB-8FA8-A688BD244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4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B9855-3887-C5E7-968F-E59B39CC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425D6E-1AE7-972B-7767-C801F05D1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CA2592-F0C2-9039-5FE2-0AD2DC451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75A797-3738-9CB7-F892-11BD66AC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3A5-6BE7-427F-960A-5CA9FFA7A85B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EB6F7-653F-DC01-32AD-7849F238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6B8287-A165-BE31-FF04-5B0D502F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A24-1EDB-49CB-8FA8-A688BD244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7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9CB76B-5B36-2935-589E-E4ECC783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1C8914-192E-EF5F-72C2-C9964AF79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56B0D-3601-7292-246A-C67C710CA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73A5-6BE7-427F-960A-5CA9FFA7A85B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A60EA-7EA1-249B-A1A3-9C84D24B6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0391B1-92E9-346D-187A-22D35F24A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DA24-1EDB-49CB-8FA8-A688BD244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24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98BC5-A4F2-DD9F-2488-492B6461F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Titulo teste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9C31AA-C370-3B86-CEB0-AB1CBF75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969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Titulo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teste</dc:title>
  <dc:creator>Charles Thomaz</dc:creator>
  <cp:lastModifiedBy>Charles Thomaz</cp:lastModifiedBy>
  <cp:revision>1</cp:revision>
  <dcterms:created xsi:type="dcterms:W3CDTF">2025-03-02T14:01:28Z</dcterms:created>
  <dcterms:modified xsi:type="dcterms:W3CDTF">2025-03-02T14:01:40Z</dcterms:modified>
</cp:coreProperties>
</file>