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88825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5ABA89-00D6-46D6-8A00-22E7F15ACF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2007C81-4ABD-4CC2-919E-3A402CA5CB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44F4735-D8FC-4F44-ABA6-D055CF719D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63503B-C598-4263-B4FC-330A9E26A1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7ED36B-4223-4CC8-84F2-DF6815D91C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BF0D16C-11D3-4AC3-8D1D-71E00D977E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F2AC193-5D1C-4B91-A6E7-C90A1CA37C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1991B55-B945-4C74-B9BC-007050BD90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02A65FB-0A60-449C-812D-DC416CB8BC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CC1A885-BB4B-4F4C-AFF8-BF78AA05B0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DC64D13-8266-4F36-976F-B59D2DDB35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0A2F6B7-6147-4BEC-B80A-F6CFD875251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A26AB37-FFA5-463C-9CFB-3CE10955243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5CE7E29-CEED-40D3-A9CC-17C3FC33CA7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Master text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0260902-C528-460C-9F43-F4BEEC4D6E3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2D92889-D95E-451E-A3B6-E3015B7599D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FE899B5-74F7-4D2A-9A30-921915B4461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2E5D189-97E0-4D75-9024-164D81D96BD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687BE05-724B-4C7F-81CD-5E539A170DA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224C426-B69D-4CAB-8174-084C2E22C8C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FE07FC4-F210-4D7F-9634-C1D911242C1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48BD30D-E959-455C-8193-736AF1697B7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1f3864"/>
                </a:solidFill>
                <a:latin typeface="Calibri"/>
              </a:rPr>
              <a:t>Bem-vindo ao Portal da Cidade de Araçariguama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Somos o Portal da Cidade de Araçariguama-SP, uma plataforma digital criada para conectar moradores, visitantes, comerciantes e a gestão pública em um só lugar.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Nosso propósito é valorizar a cidade, facilitar o acesso à informação e promover uma cidade mais integrada, moderna e participativa.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67" name="Picture 3" descr="image.png"/>
          <p:cNvPicPr/>
          <p:nvPr/>
        </p:nvPicPr>
        <p:blipFill>
          <a:blip r:embed="rId1"/>
          <a:stretch/>
        </p:blipFill>
        <p:spPr>
          <a:xfrm>
            <a:off x="7315200" y="4846320"/>
            <a:ext cx="1371240" cy="13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1f3864"/>
                </a:solidFill>
                <a:latin typeface="Calibri"/>
              </a:rPr>
              <a:t>Vamos transformar Araçariguama juntos!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Acreditamos no poder da tecnologia para aproximar as pessoas e desenvolver a cidade.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O Portal da Cidade de Araçariguama é só o começo.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📩 </a:t>
            </a: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Contato: charlesthomazdr@gmail.com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📱 </a:t>
            </a: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WhatsApp: +55 31 98121-6718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4" name="Picture 3" descr="image.png"/>
          <p:cNvPicPr/>
          <p:nvPr/>
        </p:nvPicPr>
        <p:blipFill>
          <a:blip r:embed="rId1"/>
          <a:stretch/>
        </p:blipFill>
        <p:spPr>
          <a:xfrm>
            <a:off x="7315200" y="4846320"/>
            <a:ext cx="1371240" cy="13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1f3864"/>
                </a:solidFill>
                <a:latin typeface="Calibri"/>
              </a:rPr>
              <a:t>O que Araçariguama enfrenta hoje?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Falta de um canal único e oficial para informações sobre serviços públicos, eventos e notícias locais.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Pequenos negócios e comércios locais têm dificuldade para se divulgar.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A população desconhece projetos, ações da prefeitura ou oportunidades em sua própria cidade.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Eventos locais perdem visibilidade e público por falta de divulgação eficiente.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0" name="Picture 3" descr="image.png"/>
          <p:cNvPicPr/>
          <p:nvPr/>
        </p:nvPicPr>
        <p:blipFill>
          <a:blip r:embed="rId1"/>
          <a:stretch/>
        </p:blipFill>
        <p:spPr>
          <a:xfrm>
            <a:off x="7315200" y="4846320"/>
            <a:ext cx="1371240" cy="13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1f3864"/>
                </a:solidFill>
                <a:latin typeface="Calibri"/>
              </a:rPr>
              <a:t>Um problema comum em cidades pequenas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Araçariguama tem mais de 20 mil habitantes.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Existem mais de 300 pequenos comércios ativos na cidade.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O município recebe centenas de visitantes por mês em datas turísticas.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A falta de comunicação unificada afeta diretamente o engajamento social, a economia local e a transparência pública.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3" name="Picture 3" descr="image.png"/>
          <p:cNvPicPr/>
          <p:nvPr/>
        </p:nvPicPr>
        <p:blipFill>
          <a:blip r:embed="rId1"/>
          <a:stretch/>
        </p:blipFill>
        <p:spPr>
          <a:xfrm>
            <a:off x="7315200" y="4846320"/>
            <a:ext cx="1371240" cy="13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1f3864"/>
                </a:solidFill>
                <a:latin typeface="Calibri"/>
              </a:rPr>
              <a:t>A Solução Está Aqui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Criamos uma plataforma web responsiva, moderna e intuitiva.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Canais de notícias, serviços públicos, agenda cultural, classificados, guia comercial e participação cidadã.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Integração com redes sociais, WhatsApp e notificações.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Um ambiente único para todos se conectarem com a cidade.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6" name="Picture 3" descr="image.png"/>
          <p:cNvPicPr/>
          <p:nvPr/>
        </p:nvPicPr>
        <p:blipFill>
          <a:blip r:embed="rId1"/>
          <a:stretch/>
        </p:blipFill>
        <p:spPr>
          <a:xfrm>
            <a:off x="7315200" y="4846320"/>
            <a:ext cx="1371240" cy="13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1f3864"/>
                </a:solidFill>
                <a:latin typeface="Calibri"/>
              </a:rPr>
              <a:t>Protótipo em funcionamento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620280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just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Já temos uma versão inicial com: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algn="just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Notícias locais atualizadas.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algn="just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Guia de serviços (postos de saúde, escolas, órgãos públicos).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algn="just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Área para anúncios de comércios.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algn="just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Calendário de eventos.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algn="just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Layout responsivo testado em dispositivos móveis.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9" name="Picture 3" descr="A_screenshot_of_a_Portuguese_municipal_website_pro.png"/>
          <p:cNvPicPr/>
          <p:nvPr/>
        </p:nvPicPr>
        <p:blipFill>
          <a:blip r:embed="rId1"/>
          <a:stretch/>
        </p:blipFill>
        <p:spPr>
          <a:xfrm>
            <a:off x="7020000" y="1382760"/>
            <a:ext cx="5040000" cy="50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1f3864"/>
                </a:solidFill>
                <a:latin typeface="Calibri"/>
              </a:rPr>
              <a:t>Ouvimos quem vive a cidade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Pesquisa com 100 moradores: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- 87% gostariam de um canal com informações locais centralizadas.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- 74% usariam uma agenda cultural online.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- 65% disseram que apoiariam comércios locais se houvesse mais visibilidade.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Recebemos apoio informal de comerciantes e líderes locais para testar o sistema.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2" name="Picture 3" descr="image.png"/>
          <p:cNvPicPr/>
          <p:nvPr/>
        </p:nvPicPr>
        <p:blipFill>
          <a:blip r:embed="rId1"/>
          <a:stretch/>
        </p:blipFill>
        <p:spPr>
          <a:xfrm>
            <a:off x="7315200" y="4846320"/>
            <a:ext cx="1371240" cy="13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1f3864"/>
                </a:solidFill>
                <a:latin typeface="Calibri"/>
              </a:rPr>
              <a:t>Modelo Financeiro e Escalabilidade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Receita por: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Anúncios pagos de comércios locais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Assinatura mensal para destaque comercial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Publicidade institucional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Custos: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Hospedagem e manutenção do sistema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Produção de conteúdo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Marketing digital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Possibilidade de escalar para outras cidades da região.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5" name="Picture 3" descr="image.png"/>
          <p:cNvPicPr/>
          <p:nvPr/>
        </p:nvPicPr>
        <p:blipFill>
          <a:blip r:embed="rId1"/>
          <a:stretch/>
        </p:blipFill>
        <p:spPr>
          <a:xfrm>
            <a:off x="8460000" y="3276000"/>
            <a:ext cx="1371240" cy="13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1f3864"/>
                </a:solidFill>
                <a:latin typeface="Calibri"/>
              </a:rPr>
              <a:t>Caminho até o futuro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229240" cy="418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2025: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Lançamento da versão oficial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Parcerias com a Prefeitura e comércios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- 1.000 usuários ativos/mês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2026: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Expansão para cidades vizinhas (São Roque, Pirapora)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Lançamento de app Android/iOS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2027: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Rede de Portais Regionais integrados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Eventos e marketplace locais dentro do app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8" name="Picture 3" descr="image.png"/>
          <p:cNvPicPr/>
          <p:nvPr/>
        </p:nvPicPr>
        <p:blipFill>
          <a:blip r:embed="rId1"/>
          <a:stretch/>
        </p:blipFill>
        <p:spPr>
          <a:xfrm>
            <a:off x="7448760" y="4500000"/>
            <a:ext cx="1371240" cy="13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1f3864"/>
                </a:solidFill>
                <a:latin typeface="Calibri"/>
              </a:rPr>
              <a:t>Quem está por trás do Portal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- Charles Thomaz dos Santos – Idealizador e Desenvolvedor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1e1e1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e1e1e"/>
                </a:solidFill>
                <a:latin typeface="Calibri"/>
              </a:rPr>
              <a:t>Unimos tecnologia, paixão pela cidade e espírito empreendedor para criar algo relevante e duradouro.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1" name="Picture 3" descr="image.png"/>
          <p:cNvPicPr/>
          <p:nvPr/>
        </p:nvPicPr>
        <p:blipFill>
          <a:blip r:embed="rId1"/>
          <a:stretch/>
        </p:blipFill>
        <p:spPr>
          <a:xfrm>
            <a:off x="7315200" y="4846320"/>
            <a:ext cx="1371240" cy="13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pt-BR</dc:language>
  <cp:lastModifiedBy/>
  <dcterms:modified xsi:type="dcterms:W3CDTF">2025-04-15T02:07:08Z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