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63e31976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63e31976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63e31976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63e31976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63e31976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63e31976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63e31976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63e31976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63e31976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63e31976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47128" y="16973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Introdução aos Foguete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Tema do Site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Apresentar os foguetes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</a:t>
            </a:r>
            <a:r>
              <a:rPr lang="pt-BR" sz="2000"/>
              <a:t>omo são divididos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Como foram usados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Quais eram suas particularidades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Quem os desenvolveu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5651500" y="1031875"/>
            <a:ext cx="2984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para visitante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5691250" y="1760075"/>
            <a:ext cx="29052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Site para visitantes.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ícone de registro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scron(rolagem) com cards com informações sobre os foguetes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Informações sobre a página. </a:t>
            </a:r>
            <a:endParaRPr sz="18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09" y="825500"/>
            <a:ext cx="4952030" cy="3175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75" y="4001147"/>
            <a:ext cx="5016500" cy="416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5557125" y="845600"/>
            <a:ext cx="29181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de registro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5669325" y="1734850"/>
            <a:ext cx="2805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Site para registrar.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Local para inserir as informações.</a:t>
            </a:r>
            <a:endParaRPr sz="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botão que direciona, para outra página.</a:t>
            </a:r>
            <a:endParaRPr sz="18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50" y="1016000"/>
            <a:ext cx="4857750" cy="32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5973850" y="777875"/>
            <a:ext cx="24828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principal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5619750" y="1549425"/>
            <a:ext cx="30480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Site principal do documento de foguetes.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Scron(rolagem) com cards </a:t>
            </a:r>
            <a:r>
              <a:rPr lang="pt-BR" sz="1800"/>
              <a:t>acessíveis,</a:t>
            </a:r>
            <a:r>
              <a:rPr lang="pt-BR" sz="1800"/>
              <a:t> para mais informações sobre os foguetes.</a:t>
            </a:r>
            <a:endParaRPr sz="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Informações sobre a página.</a:t>
            </a:r>
            <a:endParaRPr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0" y="603250"/>
            <a:ext cx="5051691" cy="343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00" y="4037919"/>
            <a:ext cx="5079048" cy="400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ctrTitle"/>
          </p:nvPr>
        </p:nvSpPr>
        <p:spPr>
          <a:xfrm>
            <a:off x="2058253" y="1584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