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FC96E-01AD-48E6-A23B-6D8DF45F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8BE419-00E2-444B-8C43-638F89574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AE72E-7445-4EC9-8DDA-49988215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BC09BF-A972-4820-9169-04EAB8F0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5DBEB-60DE-4E6C-9B65-8F5380F5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37EA7-F5B7-4A8F-A2C9-4F6BA3BF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B4BC71-6C12-417C-B113-CCEC5839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8F836-7333-4EFA-B086-364D7C3F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16164-B2A5-4A66-9CF6-901FD790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073D5D-3F74-4EB8-B214-1DD033D9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6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AED6D2-8DDC-4438-A1C7-54362956A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DD8667-5A98-4079-B807-3B934F0B8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049-F3A2-415E-B1EB-163D4AF0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A87C91-0AA5-4E29-AFC7-58AC7535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A2420-FD4B-45A2-8650-3280E10D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73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FD0DD-319B-4699-81F9-17704CD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31D1D-8EAC-4EC9-89D8-F23E3D63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9A3FA1-24D8-49E0-8840-BD829F5D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B0E2A-5452-4C16-8393-ACD2D266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A650F-9164-422D-8CD4-A06B0736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7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5799A-392E-4992-BD51-6D4F4BD7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C921E4-AD8A-46C4-A839-EEC1A171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9B3E9D-CEEB-4700-8E89-2ED63B5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7FD5F-5726-460D-AA50-8526EB0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C13695-E2D8-4FD9-A253-2E36B5CB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2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19F4-2B6C-4F5A-8C26-D6849F1E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71F32-C198-44C9-819A-F6B12C881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9A7D5C-D970-44FD-A601-E2271B38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C4F6A3-CB08-4220-970E-769679AB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DC7F38-8279-43C7-89BA-A37D9B0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1962CD-2666-4130-9068-E0BBCC79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7BFB2-EF95-4651-8F9B-9B7EA516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8A79F-5984-412E-AE64-DCEBAB215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9647CB-684E-4E0E-9CC8-9FBA312C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2A55ED-A525-4EB2-8238-25141BEFE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CD544F-495D-4631-9E9B-F85D20698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7E07B2-D260-47DE-BAA2-DF327EC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CF781B-944C-4BC0-BA9B-4F5133B5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C9830E-5F43-4C97-A27B-298082B4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0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3BD15-0050-4749-916F-62FBF173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F74C14-22C6-49F4-97BA-4512C16F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A4A70B-A86F-498C-AF07-FD5A09B3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C21C74-2AC6-4B30-9466-B54F297D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8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B674C3-A83F-4185-B814-451074C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C4047F-026B-4CC3-B5E1-431E66B5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4815FA-5D95-4F9B-B78D-C67C21A7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1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2FFC9-F7EA-4F98-82BB-2EAB0733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9BDCB-0EB3-442F-A283-AE586C86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155AC8-DF1B-42D2-8E47-147A2DF00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EB41DD-F4BA-46EE-87F4-E29323E4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DD846A-C0E5-4E7B-8D1C-EE0ACDDD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97F6C0-FE34-4F28-8B2B-7A80EB02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05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8B88F-6F45-4260-968C-E9F88BE5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E88A86-0DC7-40BF-A5D2-84A88F8C9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22A65C-8497-4BC1-AEFD-62A24E428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EC0355-C19B-446C-8D87-A56716B7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8EA1C4-9788-4171-849D-C7CECBF3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F75689-8962-4583-B339-E017B8C3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96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71E43E-040A-43E5-A27F-840E8AED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9E9EAD-CD55-4C9C-8EF9-43C8E44F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73D251-14C4-469E-A9B3-06DAD2EB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9079-7DC2-4611-BEAD-E27291B4CD73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5A96A0-5D40-4165-A7DF-5E1B8BA5D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BFA11-35D1-45B5-A877-5394C5CB2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9819-096C-4AD6-89C4-CE6DF1520F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56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DB4E22-FDD7-4903-841D-B6792035BD1E}"/>
              </a:ext>
            </a:extLst>
          </p:cNvPr>
          <p:cNvSpPr txBox="1"/>
          <p:nvPr/>
        </p:nvSpPr>
        <p:spPr>
          <a:xfrm>
            <a:off x="4075922" y="1971746"/>
            <a:ext cx="55346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</a:t>
            </a:r>
            <a:endParaRPr lang="pt-BR" sz="5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5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olving the Firefox Brand - Mozilla Open Design">
            <a:extLst>
              <a:ext uri="{FF2B5EF4-FFF2-40B4-BE49-F238E27FC236}">
                <a16:creationId xmlns:a16="http://schemas.microsoft.com/office/drawing/2014/main" id="{80C30B87-4112-41E3-B2F0-B915CC74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08" y="0"/>
            <a:ext cx="3123968" cy="322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fox logo - Wikipedia">
            <a:extLst>
              <a:ext uri="{FF2B5EF4-FFF2-40B4-BE49-F238E27FC236}">
                <a16:creationId xmlns:a16="http://schemas.microsoft.com/office/drawing/2014/main" id="{3A953008-5A0B-4B65-B092-53E07E19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05" y="3347243"/>
            <a:ext cx="3303354" cy="34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logo for the first post-release version of Firefox in 2004, featuring lighter colors than the previous version">
            <a:extLst>
              <a:ext uri="{FF2B5EF4-FFF2-40B4-BE49-F238E27FC236}">
                <a16:creationId xmlns:a16="http://schemas.microsoft.com/office/drawing/2014/main" id="{9DDF4962-3DC2-4BF5-8F02-E79DF43EB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31" y="121731"/>
            <a:ext cx="3377828" cy="322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Firefox brand logo, 2019.svg - Wikipedia">
            <a:extLst>
              <a:ext uri="{FF2B5EF4-FFF2-40B4-BE49-F238E27FC236}">
                <a16:creationId xmlns:a16="http://schemas.microsoft.com/office/drawing/2014/main" id="{40EDA119-50BB-4E64-9A02-2DF3BC10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08" y="3554124"/>
            <a:ext cx="3225510" cy="322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88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DB4E22-FDD7-4903-841D-B6792035BD1E}"/>
              </a:ext>
            </a:extLst>
          </p:cNvPr>
          <p:cNvSpPr txBox="1"/>
          <p:nvPr/>
        </p:nvSpPr>
        <p:spPr>
          <a:xfrm>
            <a:off x="5307563" y="2105561"/>
            <a:ext cx="157687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6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endParaRPr kumimoji="0" lang="pt-BR" sz="1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1A166E-1649-4005-B75D-9BF073742916}"/>
              </a:ext>
            </a:extLst>
          </p:cNvPr>
          <p:cNvSpPr txBox="1"/>
          <p:nvPr/>
        </p:nvSpPr>
        <p:spPr>
          <a:xfrm rot="5400000">
            <a:off x="1754951" y="2681368"/>
            <a:ext cx="322074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39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endParaRPr kumimoji="0" lang="pt-BR" sz="23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93B586-26AD-45AD-A145-85F796EFDC54}"/>
              </a:ext>
            </a:extLst>
          </p:cNvPr>
          <p:cNvSpPr txBox="1"/>
          <p:nvPr/>
        </p:nvSpPr>
        <p:spPr>
          <a:xfrm>
            <a:off x="7386733" y="1174536"/>
            <a:ext cx="157687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39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3F8B48-AD18-4051-A880-C97B187B3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88A8CA-21A5-4677-AE81-A316528A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1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A4C2622-9A91-498D-8188-64E4A33D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1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2467CF6-329F-4A4E-A99E-8A75077F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1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BCDA13-826D-4756-9BA6-2979A2D2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608" y="0"/>
            <a:ext cx="3615906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196731D-9C40-452B-A672-CB355199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82" y="0"/>
            <a:ext cx="3493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4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DB4E22-FDD7-4903-841D-B6792035BD1E}"/>
              </a:ext>
            </a:extLst>
          </p:cNvPr>
          <p:cNvSpPr txBox="1"/>
          <p:nvPr/>
        </p:nvSpPr>
        <p:spPr>
          <a:xfrm>
            <a:off x="3926632" y="2105561"/>
            <a:ext cx="6477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obg</a:t>
            </a:r>
            <a:endParaRPr lang="pt-BR" sz="16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07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OLAVO SADRAQUE DE OLIVEIRA SOUSA DIAS</dc:creator>
  <cp:lastModifiedBy>OLAVO SADRAQUE DE OLIVEIRA SOUSA DIAS</cp:lastModifiedBy>
  <cp:revision>6</cp:revision>
  <dcterms:created xsi:type="dcterms:W3CDTF">2024-12-02T10:44:53Z</dcterms:created>
  <dcterms:modified xsi:type="dcterms:W3CDTF">2024-12-02T11:38:05Z</dcterms:modified>
</cp:coreProperties>
</file>