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C0BA1-AB5F-4C5C-8F92-9A3CD90C7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8A6968-08A8-474D-9F11-553C01CD3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D4798C-F802-4B9C-9F13-17C35714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051B-319E-4B61-9D30-EE146C4308D5}" type="datetimeFigureOut">
              <a:rPr lang="es-CL" smtClean="0"/>
              <a:t>13-08-2020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3FCD41-B77F-4B27-9647-198693B8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8F5CC5-9570-4870-9443-10BCFD71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D5C-CCC1-4CE5-9BCE-CB221D6020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233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38EE8-70F7-4ED6-8C01-53F771FC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19470D-E75A-4FB8-84F7-E8C608B6F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77F138-991B-49D1-8B6D-D7FE99A9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051B-319E-4B61-9D30-EE146C4308D5}" type="datetimeFigureOut">
              <a:rPr lang="es-CL" smtClean="0"/>
              <a:t>13-08-2020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C4B9BF-CAC7-42BB-8854-F7820944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2A8CF7-ADA5-4FE6-99FE-356EA241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D5C-CCC1-4CE5-9BCE-CB221D6020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036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D26169-C345-42B6-9392-BE4EBEF74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6DC327-46CD-485E-A672-3DF2C58A0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C38CBC-2AFE-4714-95DA-36840A52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051B-319E-4B61-9D30-EE146C4308D5}" type="datetimeFigureOut">
              <a:rPr lang="es-CL" smtClean="0"/>
              <a:t>13-08-2020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6957DE-133F-484C-A0FB-4F840D1F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CC1008-2A20-4D90-A41E-6972703D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D5C-CCC1-4CE5-9BCE-CB221D6020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999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1A380-079A-45F2-A5DB-E9618B44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0074B0-9E44-402E-87C6-6D1CCBF5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0F7FAD-BD66-4F04-A75B-36570AFD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051B-319E-4B61-9D30-EE146C4308D5}" type="datetimeFigureOut">
              <a:rPr lang="es-CL" smtClean="0"/>
              <a:t>13-08-2020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2008DC-6E98-4EA8-8E20-8876CB28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1F05CD-80AA-4344-9018-B5C19D3A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D5C-CCC1-4CE5-9BCE-CB221D6020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60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D339C-BCE9-4F87-AC88-AD6FEF85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1662F9-946D-4ECC-A42B-3BBAFD34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613675-1076-4C73-BDE3-83F21F11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051B-319E-4B61-9D30-EE146C4308D5}" type="datetimeFigureOut">
              <a:rPr lang="es-CL" smtClean="0"/>
              <a:t>13-08-2020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EF85FD-2F94-425B-89E0-9BBAAEAF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7091C0-4A4C-4A58-A184-80CAAC5E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D5C-CCC1-4CE5-9BCE-CB221D6020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271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D4116-3CB6-4B76-B02F-6CAFBA0C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271DB0-CFBB-48AF-A63D-0C57CFE47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4C582E-110B-43E0-B2D6-176CB00F0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7067F0-5F5D-4769-8E45-25299DDE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051B-319E-4B61-9D30-EE146C4308D5}" type="datetimeFigureOut">
              <a:rPr lang="es-CL" smtClean="0"/>
              <a:t>13-08-2020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A1B2EF-8EFA-4B05-BEE0-A64602D3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452C04-E9AC-4650-AC8D-54B5A048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D5C-CCC1-4CE5-9BCE-CB221D6020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30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A00B0-693B-48AD-B1A0-ACCDD61D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4BFE3A-C4B8-4277-AC8B-A2909D4F8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B1BA33-65B2-4E17-8838-3BC5CB059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9DAFB5-28EA-4DC2-B827-D5A9BF331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2A302F-186F-43AF-AEDD-4610068A7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4856253-0612-40E0-9AAB-33C484B0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051B-319E-4B61-9D30-EE146C4308D5}" type="datetimeFigureOut">
              <a:rPr lang="es-CL" smtClean="0"/>
              <a:t>13-08-2020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733D24-1D08-4C13-9EE7-C4AEAC2F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E7300D3-C578-430D-B176-491289B7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D5C-CCC1-4CE5-9BCE-CB221D6020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545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FF718-DE25-4A23-ADCC-1B6BA7FC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C95490-2E06-4645-8514-266D88C2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051B-319E-4B61-9D30-EE146C4308D5}" type="datetimeFigureOut">
              <a:rPr lang="es-CL" smtClean="0"/>
              <a:t>13-08-2020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95FB4B-BA11-43C5-9E5C-35482AAE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7B8970-A930-4516-AE00-D731EAFE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D5C-CCC1-4CE5-9BCE-CB221D6020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432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9E7C1C-8514-4FF5-80A4-7544A77C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051B-319E-4B61-9D30-EE146C4308D5}" type="datetimeFigureOut">
              <a:rPr lang="es-CL" smtClean="0"/>
              <a:t>13-08-2020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418C59-970C-408A-A84E-D55573BA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D7CE94-DAD5-405C-861C-63FC4399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D5C-CCC1-4CE5-9BCE-CB221D6020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975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7417A-35BD-43E0-923A-A9B597FA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CA1931-ACE8-465C-A9E1-F6E6FFAFB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595FE9-3B39-4049-A12F-E4171CB6B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B63121-7500-4433-8F36-32E2818D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051B-319E-4B61-9D30-EE146C4308D5}" type="datetimeFigureOut">
              <a:rPr lang="es-CL" smtClean="0"/>
              <a:t>13-08-2020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A3B829-8D53-4E69-81E3-F7D12722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957519-1CDE-4F6D-8724-83FF2CB7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D5C-CCC1-4CE5-9BCE-CB221D6020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453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56A4E-57D6-4C39-BE5A-FF8B6F26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354217-822A-47EF-9782-F173A094A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4FD6BD-2C47-4268-9AE1-A7D606D83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7ED3C7-8016-4109-9C3D-458BDBA0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051B-319E-4B61-9D30-EE146C4308D5}" type="datetimeFigureOut">
              <a:rPr lang="es-CL" smtClean="0"/>
              <a:t>13-08-2020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42FD8E-FFDB-4223-A60E-87E50B92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A6BF71-04C5-41D0-8FE2-121BAB9A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D5C-CCC1-4CE5-9BCE-CB221D6020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717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F0C404-431A-4213-8807-DC1C9342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7286A3-4CBE-43AC-A587-E3B8E9CE5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5BC639-E8B0-497F-B380-9DF06EE80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1051B-319E-4B61-9D30-EE146C4308D5}" type="datetimeFigureOut">
              <a:rPr lang="es-CL" smtClean="0"/>
              <a:t>13-08-2020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02768E-0FE7-487A-81DF-089EAB1FF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3A841D-F59F-4742-B256-953C54AAD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9DD5C-CCC1-4CE5-9BCE-CB221D6020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282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5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4F6F917-4055-490C-8DF7-A47A0EC24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28" b="90000" l="7111" r="91111">
                        <a14:foregroundMark x1="61556" y1="9028" x2="61556" y2="9028"/>
                        <a14:foregroundMark x1="8889" y1="48056" x2="8889" y2="48056"/>
                        <a14:foregroundMark x1="8333" y1="69028" x2="8333" y2="69028"/>
                        <a14:foregroundMark x1="7222" y1="53194" x2="7222" y2="53194"/>
                        <a14:foregroundMark x1="91111" y1="37083" x2="91111" y2="37083"/>
                        <a14:foregroundMark x1="16222" y1="89444" x2="16222" y2="89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22" t="-4976" r="5347" b="-6687"/>
          <a:stretch/>
        </p:blipFill>
        <p:spPr>
          <a:xfrm>
            <a:off x="8592000" y="0"/>
            <a:ext cx="3600000" cy="3600000"/>
          </a:xfrm>
          <a:prstGeom prst="rect">
            <a:avLst/>
          </a:prstGeom>
        </p:spPr>
      </p:pic>
      <p:pic>
        <p:nvPicPr>
          <p:cNvPr id="9" name="Imagen 8" descr="Imagen que contiene texto, dibujo&#10;&#10;Descripción generada automáticamente">
            <a:extLst>
              <a:ext uri="{FF2B5EF4-FFF2-40B4-BE49-F238E27FC236}">
                <a16:creationId xmlns:a16="http://schemas.microsoft.com/office/drawing/2014/main" id="{248E4E10-6881-41FB-A74C-0D1F4FEE21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5192">
                        <a14:foregroundMark x1="24423" y1="48654" x2="24423" y2="48654"/>
                        <a14:foregroundMark x1="23077" y1="62308" x2="23077" y2="62308"/>
                        <a14:foregroundMark x1="15962" y1="63654" x2="15962" y2="63654"/>
                        <a14:foregroundMark x1="14808" y1="61731" x2="14808" y2="61731"/>
                        <a14:foregroundMark x1="16538" y1="61731" x2="16538" y2="61731"/>
                        <a14:foregroundMark x1="15192" y1="61346" x2="15192" y2="61346"/>
                        <a14:foregroundMark x1="18462" y1="57115" x2="18462" y2="57115"/>
                        <a14:foregroundMark x1="19423" y1="60192" x2="19423" y2="60192"/>
                        <a14:foregroundMark x1="20192" y1="53462" x2="20192" y2="53462"/>
                        <a14:foregroundMark x1="20192" y1="53462" x2="20192" y2="53462"/>
                        <a14:foregroundMark x1="18269" y1="47500" x2="18269" y2="47500"/>
                        <a14:foregroundMark x1="16154" y1="46731" x2="16154" y2="46731"/>
                        <a14:foregroundMark x1="13462" y1="46731" x2="13462" y2="46731"/>
                        <a14:foregroundMark x1="14231" y1="52115" x2="14231" y2="52115"/>
                        <a14:foregroundMark x1="16538" y1="53077" x2="16538" y2="53077"/>
                        <a14:foregroundMark x1="12500" y1="45385" x2="12500" y2="45385"/>
                        <a14:foregroundMark x1="12885" y1="48846" x2="12885" y2="48846"/>
                        <a14:foregroundMark x1="90577" y1="70192" x2="90577" y2="70192"/>
                        <a14:foregroundMark x1="91538" y1="68077" x2="91538" y2="68077"/>
                        <a14:foregroundMark x1="91923" y1="66923" x2="91923" y2="66923"/>
                        <a14:foregroundMark x1="90000" y1="66538" x2="90000" y2="66538"/>
                        <a14:foregroundMark x1="93462" y1="72500" x2="93462" y2="72500"/>
                        <a14:foregroundMark x1="94231" y1="71346" x2="94231" y2="71346"/>
                        <a14:foregroundMark x1="92115" y1="74808" x2="92115" y2="74808"/>
                        <a14:foregroundMark x1="95192" y1="72308" x2="95192" y2="72308"/>
                        <a14:foregroundMark x1="92115" y1="68846" x2="92115" y2="68846"/>
                        <a14:foregroundMark x1="93077" y1="67115" x2="93077" y2="67115"/>
                        <a14:backgroundMark x1="54808" y1="50962" x2="54808" y2="50962"/>
                        <a14:backgroundMark x1="56923" y1="45962" x2="56923" y2="45962"/>
                        <a14:backgroundMark x1="54231" y1="47308" x2="54231" y2="47308"/>
                        <a14:backgroundMark x1="57308" y1="57308" x2="57308" y2="57308"/>
                        <a14:backgroundMark x1="56731" y1="57885" x2="56731" y2="57885"/>
                        <a14:backgroundMark x1="61538" y1="51923" x2="61538" y2="51923"/>
                        <a14:backgroundMark x1="55192" y1="82692" x2="55192" y2="82692"/>
                        <a14:backgroundMark x1="73269" y1="82308" x2="73269" y2="82308"/>
                        <a14:backgroundMark x1="77885" y1="82308" x2="77885" y2="82308"/>
                        <a14:backgroundMark x1="72308" y1="83077" x2="72308" y2="83077"/>
                        <a14:backgroundMark x1="70769" y1="83846" x2="70769" y2="83846"/>
                        <a14:backgroundMark x1="80385" y1="79615" x2="80385" y2="79615"/>
                        <a14:backgroundMark x1="76731" y1="81538" x2="76731" y2="81538"/>
                        <a14:backgroundMark x1="80000" y1="80192" x2="80000" y2="80192"/>
                        <a14:backgroundMark x1="68269" y1="81346" x2="68269" y2="81346"/>
                        <a14:backgroundMark x1="60769" y1="79231" x2="60769" y2="79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52" t="9812" r="4641" b="5380"/>
          <a:stretch/>
        </p:blipFill>
        <p:spPr>
          <a:xfrm>
            <a:off x="402414" y="3162300"/>
            <a:ext cx="3600000" cy="3600000"/>
          </a:xfrm>
          <a:prstGeom prst="rect">
            <a:avLst/>
          </a:prstGeom>
        </p:spPr>
      </p:pic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FA6D294-8A78-4B1C-8B32-0566C7B18B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65741" y1="70795" x2="65741" y2="707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20" t="14002" r="15672" b="13224"/>
          <a:stretch/>
        </p:blipFill>
        <p:spPr>
          <a:xfrm>
            <a:off x="3858479" y="3162300"/>
            <a:ext cx="3600000" cy="360000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FA1E537-6BF3-4C1E-8BB4-CF60D643525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567" b="89977" l="5833" r="96548">
                        <a14:foregroundMark x1="61071" y1="89286" x2="61071" y2="89286"/>
                        <a14:foregroundMark x1="90833" y1="54263" x2="90833" y2="54263"/>
                        <a14:foregroundMark x1="96548" y1="54839" x2="96548" y2="54839"/>
                        <a14:foregroundMark x1="61190" y1="15207" x2="61190" y2="15207"/>
                        <a14:foregroundMark x1="42976" y1="6682" x2="42976" y2="6682"/>
                        <a14:foregroundMark x1="5833" y1="24539" x2="5833" y2="24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13" b="1613"/>
          <a:stretch/>
        </p:blipFill>
        <p:spPr>
          <a:xfrm>
            <a:off x="4795850" y="19274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C271F35F-14AD-4C73-A06D-36429E37EB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67" b="89977" l="5833" r="96548">
                        <a14:foregroundMark x1="61071" y1="89286" x2="61071" y2="89286"/>
                        <a14:foregroundMark x1="90833" y1="54263" x2="90833" y2="54263"/>
                        <a14:foregroundMark x1="96548" y1="54839" x2="96548" y2="54839"/>
                        <a14:foregroundMark x1="61190" y1="15207" x2="61190" y2="15207"/>
                        <a14:foregroundMark x1="42976" y1="6682" x2="42976" y2="6682"/>
                        <a14:foregroundMark x1="5833" y1="24539" x2="5833" y2="24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13" b="1613"/>
          <a:stretch/>
        </p:blipFill>
        <p:spPr>
          <a:xfrm>
            <a:off x="5447328" y="571765"/>
            <a:ext cx="3600000" cy="3600000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4BDF79AD-2064-42CE-8CC7-59FFACD85F2A}"/>
              </a:ext>
            </a:extLst>
          </p:cNvPr>
          <p:cNvGrpSpPr/>
          <p:nvPr/>
        </p:nvGrpSpPr>
        <p:grpSpPr>
          <a:xfrm>
            <a:off x="1116367" y="604306"/>
            <a:ext cx="4172357" cy="4162820"/>
            <a:chOff x="1116367" y="604306"/>
            <a:chExt cx="4172357" cy="416282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C7DFC36B-F0BC-4AA2-BBEB-F14C331CD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567" b="89977" l="5833" r="96548">
                          <a14:foregroundMark x1="61071" y1="89286" x2="61071" y2="89286"/>
                          <a14:foregroundMark x1="90833" y1="54263" x2="90833" y2="54263"/>
                          <a14:foregroundMark x1="96548" y1="54839" x2="96548" y2="54839"/>
                          <a14:foregroundMark x1="61190" y1="15207" x2="61190" y2="15207"/>
                          <a14:foregroundMark x1="42976" y1="6682" x2="42976" y2="6682"/>
                          <a14:foregroundMark x1="5833" y1="24539" x2="5833" y2="245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02" t="17438" b="57981"/>
            <a:stretch/>
          </p:blipFill>
          <p:spPr>
            <a:xfrm rot="10800000">
              <a:off x="2134997" y="3172404"/>
              <a:ext cx="2390347" cy="914403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A1F6DD79-D23B-4F76-8AEC-A508590A2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567" b="89977" l="5833" r="96548">
                          <a14:foregroundMark x1="61071" y1="89286" x2="61071" y2="89286"/>
                          <a14:foregroundMark x1="90833" y1="54263" x2="90833" y2="54263"/>
                          <a14:foregroundMark x1="96548" y1="54839" x2="96548" y2="54839"/>
                          <a14:foregroundMark x1="61190" y1="15207" x2="61190" y2="15207"/>
                          <a14:foregroundMark x1="42976" y1="6682" x2="42976" y2="6682"/>
                          <a14:foregroundMark x1="5833" y1="24539" x2="5833" y2="245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14" b="57981"/>
            <a:stretch/>
          </p:blipFill>
          <p:spPr>
            <a:xfrm rot="6935151">
              <a:off x="2737178" y="2215579"/>
              <a:ext cx="3600000" cy="1503093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06928116-B946-4A14-9C53-A39F5A00AB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567" b="89977" l="5833" r="96548">
                          <a14:foregroundMark x1="61071" y1="89286" x2="61071" y2="89286"/>
                          <a14:foregroundMark x1="90833" y1="54263" x2="90833" y2="54263"/>
                          <a14:foregroundMark x1="96548" y1="54839" x2="96548" y2="54839"/>
                          <a14:foregroundMark x1="61190" y1="15207" x2="61190" y2="15207"/>
                          <a14:foregroundMark x1="42976" y1="6682" x2="42976" y2="6682"/>
                          <a14:foregroundMark x1="5833" y1="24539" x2="5833" y2="245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02" t="17438" b="57981"/>
            <a:stretch/>
          </p:blipFill>
          <p:spPr>
            <a:xfrm rot="15434589">
              <a:off x="1593566" y="2607152"/>
              <a:ext cx="2390347" cy="914403"/>
            </a:xfrm>
            <a:prstGeom prst="rect">
              <a:avLst/>
            </a:prstGeom>
          </p:spPr>
        </p:pic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1D62AFA0-10AB-4339-8427-000CF7CAFB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567" b="89977" l="5833" r="96548">
                          <a14:foregroundMark x1="61071" y1="89286" x2="61071" y2="89286"/>
                          <a14:foregroundMark x1="90833" y1="54263" x2="90833" y2="54263"/>
                          <a14:foregroundMark x1="96548" y1="54839" x2="96548" y2="54839"/>
                          <a14:foregroundMark x1="61190" y1="15207" x2="61190" y2="15207"/>
                          <a14:foregroundMark x1="42976" y1="6682" x2="42976" y2="6682"/>
                          <a14:foregroundMark x1="5833" y1="24539" x2="5833" y2="245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243" b="1613"/>
            <a:stretch/>
          </p:blipFill>
          <p:spPr>
            <a:xfrm>
              <a:off x="1116367" y="975801"/>
              <a:ext cx="3600000" cy="2088552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2D3CF7AB-B3E0-49AE-A656-A50588555C68}"/>
                </a:ext>
              </a:extLst>
            </p:cNvPr>
            <p:cNvSpPr/>
            <p:nvPr/>
          </p:nvSpPr>
          <p:spPr>
            <a:xfrm rot="2591701">
              <a:off x="4315149" y="769146"/>
              <a:ext cx="765110" cy="4758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0891E469-1421-4F74-90B3-A9E0BD3AE8E4}"/>
                </a:ext>
              </a:extLst>
            </p:cNvPr>
            <p:cNvSpPr/>
            <p:nvPr/>
          </p:nvSpPr>
          <p:spPr>
            <a:xfrm rot="2591701">
              <a:off x="1696358" y="604306"/>
              <a:ext cx="765110" cy="4758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8BE406F-1786-42AD-AE16-03FAE74E15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567" b="89977" l="5833" r="96548">
                          <a14:foregroundMark x1="61071" y1="89286" x2="61071" y2="89286"/>
                          <a14:foregroundMark x1="90833" y1="54263" x2="90833" y2="54263"/>
                          <a14:foregroundMark x1="96548" y1="54839" x2="96548" y2="54839"/>
                          <a14:foregroundMark x1="61190" y1="15207" x2="61190" y2="15207"/>
                          <a14:foregroundMark x1="42976" y1="6682" x2="42976" y2="6682"/>
                          <a14:foregroundMark x1="5833" y1="24539" x2="5833" y2="245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02" t="17438" b="57981"/>
            <a:stretch/>
          </p:blipFill>
          <p:spPr>
            <a:xfrm rot="15434589">
              <a:off x="3322157" y="3009245"/>
              <a:ext cx="775911" cy="296817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F6E04CA5-054E-41CB-88AD-DBBF2AF10C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567" b="89977" l="5833" r="96548">
                          <a14:foregroundMark x1="61071" y1="89286" x2="61071" y2="89286"/>
                          <a14:foregroundMark x1="90833" y1="54263" x2="90833" y2="54263"/>
                          <a14:foregroundMark x1="96548" y1="54839" x2="96548" y2="54839"/>
                          <a14:foregroundMark x1="61190" y1="15207" x2="61190" y2="15207"/>
                          <a14:foregroundMark x1="42976" y1="6682" x2="42976" y2="6682"/>
                          <a14:foregroundMark x1="5833" y1="24539" x2="5833" y2="245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02" t="17438" b="57981"/>
            <a:stretch/>
          </p:blipFill>
          <p:spPr>
            <a:xfrm rot="6165411" flipH="1">
              <a:off x="2775407" y="3023994"/>
              <a:ext cx="775911" cy="296817"/>
            </a:xfrm>
            <a:prstGeom prst="rect">
              <a:avLst/>
            </a:prstGeom>
          </p:spPr>
        </p:pic>
      </p:grpSp>
      <p:pic>
        <p:nvPicPr>
          <p:cNvPr id="21" name="Imagen 20">
            <a:extLst>
              <a:ext uri="{FF2B5EF4-FFF2-40B4-BE49-F238E27FC236}">
                <a16:creationId xmlns:a16="http://schemas.microsoft.com/office/drawing/2014/main" id="{F58EC7F5-C6C6-48FB-B68E-6426B5E6B0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9950" y1="39353" x2="39950" y2="39353"/>
                        <a14:foregroundMark x1="53933" y1="38544" x2="53933" y2="38544"/>
                        <a14:foregroundMark x1="51810" y1="48652" x2="51810" y2="48652"/>
                        <a14:foregroundMark x1="53933" y1="48922" x2="53933" y2="48922"/>
                        <a14:foregroundMark x1="53558" y1="47035" x2="53558" y2="47035"/>
                        <a14:foregroundMark x1="53933" y1="48518" x2="53933" y2="48518"/>
                        <a14:foregroundMark x1="60924" y1="57412" x2="60924" y2="57412"/>
                        <a14:foregroundMark x1="44694" y1="60647" x2="44694" y2="60647"/>
                        <a14:foregroundMark x1="43945" y1="58221" x2="43945" y2="58221"/>
                        <a14:foregroundMark x1="25843" y1="59973" x2="25843" y2="59973"/>
                        <a14:foregroundMark x1="25343" y1="59704" x2="25343" y2="59704"/>
                        <a14:foregroundMark x1="25218" y1="58356" x2="25218" y2="58356"/>
                        <a14:foregroundMark x1="25468" y1="56199" x2="25468" y2="56199"/>
                        <a14:foregroundMark x1="25468" y1="56739" x2="25468" y2="56739"/>
                        <a14:foregroundMark x1="25843" y1="53100" x2="25843" y2="53100"/>
                        <a14:foregroundMark x1="25843" y1="54178" x2="25843" y2="54178"/>
                        <a14:foregroundMark x1="25593" y1="54852" x2="25593" y2="54852"/>
                        <a14:foregroundMark x1="25593" y1="53908" x2="25593" y2="53908"/>
                        <a14:foregroundMark x1="25968" y1="52022" x2="25968" y2="52022"/>
                        <a14:foregroundMark x1="26841" y1="49730" x2="26841" y2="49730"/>
                        <a14:foregroundMark x1="26217" y1="51752" x2="26217" y2="51752"/>
                        <a14:foregroundMark x1="26217" y1="50404" x2="26217" y2="50404"/>
                        <a14:foregroundMark x1="38702" y1="46765" x2="38702" y2="46765"/>
                        <a14:foregroundMark x1="41199" y1="47305" x2="41199" y2="47305"/>
                        <a14:foregroundMark x1="41448" y1="48518" x2="41448" y2="48518"/>
                        <a14:foregroundMark x1="42697" y1="48518" x2="42697" y2="48518"/>
                        <a14:foregroundMark x1="42697" y1="50135" x2="42697" y2="50135"/>
                        <a14:foregroundMark x1="39576" y1="49057" x2="39576" y2="49057"/>
                        <a14:foregroundMark x1="36330" y1="45418" x2="36330" y2="45418"/>
                        <a14:foregroundMark x1="35581" y1="45013" x2="35581" y2="45013"/>
                        <a14:foregroundMark x1="27965" y1="46496" x2="27965" y2="46496"/>
                        <a14:foregroundMark x1="28464" y1="46900" x2="28464" y2="46900"/>
                        <a14:foregroundMark x1="27591" y1="47709" x2="27591" y2="47709"/>
                        <a14:foregroundMark x1="27216" y1="48922" x2="27216" y2="48922"/>
                        <a14:foregroundMark x1="27216" y1="48113" x2="27216" y2="48113"/>
                        <a14:foregroundMark x1="26717" y1="48652" x2="26717" y2="48652"/>
                        <a14:foregroundMark x1="25468" y1="60782" x2="25468" y2="60782"/>
                        <a14:foregroundMark x1="26467" y1="65633" x2="26467" y2="65633"/>
                        <a14:foregroundMark x1="27466" y1="67655" x2="27466" y2="67655"/>
                        <a14:foregroundMark x1="26841" y1="66981" x2="26841" y2="66981"/>
                        <a14:foregroundMark x1="28340" y1="70216" x2="28340" y2="70216"/>
                        <a14:foregroundMark x1="27840" y1="69003" x2="27840" y2="69003"/>
                        <a14:foregroundMark x1="27341" y1="68194" x2="27341" y2="68194"/>
                        <a14:foregroundMark x1="30337" y1="73046" x2="30337" y2="73046"/>
                        <a14:foregroundMark x1="29588" y1="72102" x2="29588" y2="72102"/>
                        <a14:foregroundMark x1="28964" y1="71024" x2="28964" y2="71024"/>
                        <a14:foregroundMark x1="32959" y1="75876" x2="32959" y2="75876"/>
                        <a14:foregroundMark x1="31710" y1="74933" x2="31710" y2="74933"/>
                        <a14:foregroundMark x1="31336" y1="73854" x2="31336" y2="73854"/>
                        <a14:foregroundMark x1="30961" y1="74124" x2="30961" y2="74124"/>
                        <a14:foregroundMark x1="33708" y1="76415" x2="33708" y2="76415"/>
                        <a14:foregroundMark x1="34457" y1="77224" x2="34457" y2="77224"/>
                        <a14:foregroundMark x1="35830" y1="77898" x2="35830" y2="77898"/>
                        <a14:foregroundMark x1="38202" y1="79515" x2="38202" y2="79515"/>
                        <a14:foregroundMark x1="36829" y1="79111" x2="36829" y2="79111"/>
                        <a14:foregroundMark x1="47566" y1="49461" x2="47566" y2="49461"/>
                        <a14:foregroundMark x1="68914" y1="67251" x2="68914" y2="67251"/>
                        <a14:foregroundMark x1="69538" y1="64960" x2="69538" y2="64960"/>
                        <a14:foregroundMark x1="70162" y1="64960" x2="70162" y2="64960"/>
                        <a14:foregroundMark x1="69288" y1="63208" x2="69288" y2="63208"/>
                        <a14:foregroundMark x1="69663" y1="63881" x2="69663" y2="63881"/>
                        <a14:foregroundMark x1="70037" y1="61590" x2="70037" y2="61590"/>
                        <a14:foregroundMark x1="70037" y1="63747" x2="70037" y2="63747"/>
                        <a14:foregroundMark x1="69913" y1="61860" x2="69913" y2="61860"/>
                        <a14:foregroundMark x1="69913" y1="62668" x2="69913" y2="62668"/>
                        <a14:foregroundMark x1="67416" y1="69542" x2="67416" y2="69542"/>
                        <a14:foregroundMark x1="66792" y1="71024" x2="66792" y2="71024"/>
                        <a14:foregroundMark x1="68539" y1="70889" x2="68539" y2="70889"/>
                        <a14:foregroundMark x1="67665" y1="70889" x2="67665" y2="70889"/>
                        <a14:foregroundMark x1="66167" y1="72372" x2="66167" y2="72372"/>
                        <a14:foregroundMark x1="64544" y1="73854" x2="64544" y2="73854"/>
                        <a14:foregroundMark x1="65169" y1="73181" x2="65169" y2="73181"/>
                        <a14:foregroundMark x1="63546" y1="75067" x2="63546" y2="75067"/>
                        <a14:foregroundMark x1="64170" y1="74663" x2="64170" y2="74663"/>
                        <a14:foregroundMark x1="61923" y1="76415" x2="61923" y2="76415"/>
                        <a14:foregroundMark x1="62672" y1="76146" x2="62672" y2="76146"/>
                        <a14:foregroundMark x1="60549" y1="77089" x2="60549" y2="77089"/>
                        <a14:foregroundMark x1="60799" y1="77898" x2="60799" y2="77898"/>
                        <a14:foregroundMark x1="57428" y1="79919" x2="57428" y2="79919"/>
                        <a14:foregroundMark x1="58302" y1="79111" x2="58302" y2="79111"/>
                        <a14:foregroundMark x1="59551" y1="78706" x2="59551" y2="78706"/>
                        <a14:foregroundMark x1="59675" y1="78032" x2="59675" y2="78032"/>
                        <a14:foregroundMark x1="61298" y1="77224" x2="61298" y2="77224"/>
                        <a14:foregroundMark x1="63296" y1="75606" x2="63296" y2="75606"/>
                        <a14:foregroundMark x1="55680" y1="80458" x2="55680" y2="80458"/>
                        <a14:foregroundMark x1="52934" y1="80458" x2="52934" y2="80458"/>
                        <a14:foregroundMark x1="52934" y1="81132" x2="52934" y2="81132"/>
                        <a14:foregroundMark x1="54557" y1="80863" x2="54557" y2="80863"/>
                        <a14:foregroundMark x1="53683" y1="80863" x2="53683" y2="80863"/>
                        <a14:foregroundMark x1="56429" y1="80054" x2="56429" y2="80054"/>
                        <a14:foregroundMark x1="51436" y1="81402" x2="51436" y2="81402"/>
                        <a14:foregroundMark x1="49313" y1="81941" x2="49313" y2="81941"/>
                        <a14:foregroundMark x1="50936" y1="81671" x2="50936" y2="81671"/>
                        <a14:foregroundMark x1="49688" y1="81806" x2="49688" y2="81806"/>
                        <a14:foregroundMark x1="52434" y1="81267" x2="52434" y2="81267"/>
                        <a14:foregroundMark x1="46192" y1="81536" x2="46192" y2="81536"/>
                        <a14:foregroundMark x1="47690" y1="81806" x2="47690" y2="81806"/>
                        <a14:foregroundMark x1="46442" y1="81806" x2="46442" y2="81806"/>
                        <a14:foregroundMark x1="43695" y1="81536" x2="43695" y2="81536"/>
                        <a14:foregroundMark x1="42197" y1="81132" x2="42197" y2="81132"/>
                        <a14:foregroundMark x1="40824" y1="80458" x2="40824" y2="80458"/>
                        <a14:foregroundMark x1="39825" y1="80189" x2="39825" y2="80189"/>
                        <a14:foregroundMark x1="43071" y1="81132" x2="43071" y2="81132"/>
                        <a14:foregroundMark x1="45194" y1="81806" x2="45194" y2="81806"/>
                        <a14:foregroundMark x1="44320" y1="81402" x2="44320" y2="81402"/>
                        <a14:foregroundMark x1="40949" y1="80593" x2="40949" y2="80593"/>
                        <a14:foregroundMark x1="38951" y1="79650" x2="38951" y2="79650"/>
                        <a14:foregroundMark x1="28340" y1="45687" x2="28340" y2="45687"/>
                        <a14:foregroundMark x1="29338" y1="44474" x2="29338" y2="44474"/>
                        <a14:foregroundMark x1="30337" y1="42992" x2="30337" y2="42992"/>
                        <a14:foregroundMark x1="31960" y1="40701" x2="31960" y2="40701"/>
                        <a14:foregroundMark x1="31586" y1="41375" x2="31586" y2="41375"/>
                        <a14:foregroundMark x1="31086" y1="42049" x2="31086" y2="42049"/>
                        <a14:foregroundMark x1="60799" y1="41105" x2="60799" y2="41105"/>
                        <a14:foregroundMark x1="62047" y1="39084" x2="62047" y2="39084"/>
                        <a14:foregroundMark x1="64794" y1="42049" x2="64794" y2="42049"/>
                        <a14:foregroundMark x1="63421" y1="40296" x2="63421" y2="40296"/>
                        <a14:foregroundMark x1="76404" y1="67520" x2="76404" y2="67520"/>
                        <a14:foregroundMark x1="75406" y1="67655" x2="75406" y2="67655"/>
                        <a14:foregroundMark x1="74532" y1="68329" x2="74532" y2="68329"/>
                        <a14:foregroundMark x1="73283" y1="69272" x2="73283" y2="69272"/>
                        <a14:foregroundMark x1="72035" y1="69811" x2="72035" y2="69811"/>
                        <a14:foregroundMark x1="73783" y1="69003" x2="73783" y2="69003"/>
                        <a14:foregroundMark x1="72659" y1="69677" x2="72659" y2="69677"/>
                        <a14:foregroundMark x1="71411" y1="69946" x2="71411" y2="69946"/>
                        <a14:foregroundMark x1="70537" y1="70620" x2="70537" y2="70620"/>
                        <a14:foregroundMark x1="69538" y1="70620" x2="69538" y2="70620"/>
                        <a14:foregroundMark x1="68914" y1="71159" x2="68914" y2="71159"/>
                        <a14:foregroundMark x1="77278" y1="66577" x2="77278" y2="66577"/>
                        <a14:foregroundMark x1="78527" y1="65633" x2="78527" y2="65633"/>
                        <a14:foregroundMark x1="78277" y1="65633" x2="78277" y2="65633"/>
                        <a14:foregroundMark x1="77903" y1="66038" x2="77903" y2="66038"/>
                        <a14:foregroundMark x1="81398" y1="62399" x2="81398" y2="62399"/>
                        <a14:foregroundMark x1="80649" y1="63208" x2="80649" y2="63208"/>
                        <a14:foregroundMark x1="79775" y1="64016" x2="79775" y2="64016"/>
                        <a14:foregroundMark x1="79276" y1="64960" x2="79276" y2="64960"/>
                        <a14:foregroundMark x1="82022" y1="61186" x2="82022" y2="61186"/>
                        <a14:foregroundMark x1="83021" y1="59164" x2="83021" y2="59164"/>
                        <a14:foregroundMark x1="83396" y1="58356" x2="83396" y2="58356"/>
                        <a14:foregroundMark x1="82772" y1="59838" x2="82772" y2="59838"/>
                        <a14:foregroundMark x1="82397" y1="60647" x2="82397" y2="60647"/>
                        <a14:foregroundMark x1="83895" y1="57143" x2="83895" y2="57143"/>
                        <a14:foregroundMark x1="84270" y1="55256" x2="84270" y2="55256"/>
                        <a14:foregroundMark x1="84519" y1="53774" x2="84519" y2="53774"/>
                        <a14:foregroundMark x1="84145" y1="56334" x2="84145" y2="56334"/>
                        <a14:foregroundMark x1="84644" y1="54447" x2="84644" y2="54447"/>
                        <a14:foregroundMark x1="84020" y1="56604" x2="84020" y2="56604"/>
                        <a14:foregroundMark x1="84644" y1="50674" x2="84644" y2="50674"/>
                        <a14:foregroundMark x1="84644" y1="53235" x2="84644" y2="53235"/>
                        <a14:foregroundMark x1="84769" y1="51482" x2="84769" y2="51482"/>
                        <a14:foregroundMark x1="84894" y1="49596" x2="84894" y2="49596"/>
                        <a14:foregroundMark x1="85144" y1="52156" x2="85144" y2="52156"/>
                        <a14:foregroundMark x1="84644" y1="47574" x2="84644" y2="47574"/>
                        <a14:foregroundMark x1="84519" y1="46496" x2="84519" y2="46496"/>
                        <a14:foregroundMark x1="85019" y1="49057" x2="85019" y2="49057"/>
                        <a14:foregroundMark x1="84894" y1="48248" x2="84894" y2="48248"/>
                        <a14:foregroundMark x1="84145" y1="44340" x2="84145" y2="44340"/>
                        <a14:foregroundMark x1="84270" y1="45283" x2="84270" y2="45283"/>
                        <a14:foregroundMark x1="84644" y1="46496" x2="84644" y2="46496"/>
                        <a14:foregroundMark x1="84395" y1="45687" x2="84395" y2="45687"/>
                        <a14:foregroundMark x1="83770" y1="42722" x2="83770" y2="42722"/>
                        <a14:foregroundMark x1="83271" y1="41375" x2="83271" y2="41375"/>
                        <a14:foregroundMark x1="84145" y1="43935" x2="84145" y2="43935"/>
                        <a14:foregroundMark x1="83146" y1="40027" x2="83146" y2="40027"/>
                        <a14:foregroundMark x1="82647" y1="38814" x2="82647" y2="38814"/>
                        <a14:foregroundMark x1="82147" y1="36792" x2="82147" y2="36792"/>
                        <a14:foregroundMark x1="82022" y1="34906" x2="82022" y2="34906"/>
                        <a14:foregroundMark x1="82522" y1="38005" x2="82522" y2="38005"/>
                        <a14:foregroundMark x1="82022" y1="35714" x2="82022" y2="35714"/>
                        <a14:foregroundMark x1="81648" y1="33423" x2="81648" y2="33423"/>
                        <a14:foregroundMark x1="81523" y1="31402" x2="81523" y2="31402"/>
                        <a14:foregroundMark x1="81523" y1="32345" x2="81523" y2="32345"/>
                        <a14:foregroundMark x1="81398" y1="30593" x2="81398" y2="30593"/>
                        <a14:foregroundMark x1="81398" y1="28437" x2="81398" y2="28437"/>
                        <a14:foregroundMark x1="81398" y1="29245" x2="81398" y2="29245"/>
                        <a14:foregroundMark x1="81398" y1="27224" x2="81398" y2="27224"/>
                        <a14:foregroundMark x1="82272" y1="25741" x2="82272" y2="25741"/>
                        <a14:foregroundMark x1="83521" y1="24259" x2="83521" y2="24259"/>
                        <a14:foregroundMark x1="84270" y1="23585" x2="84270" y2="23585"/>
                        <a14:foregroundMark x1="84270" y1="22911" x2="84270" y2="22911"/>
                        <a14:foregroundMark x1="82272" y1="23046" x2="82272" y2="23046"/>
                        <a14:foregroundMark x1="84644" y1="22776" x2="84644" y2="22776"/>
                        <a14:foregroundMark x1="37953" y1="15364" x2="37953" y2="15364"/>
                        <a14:foregroundMark x1="31086" y1="13612" x2="31086" y2="13612"/>
                        <a14:foregroundMark x1="25968" y1="15633" x2="25968" y2="15633"/>
                        <a14:foregroundMark x1="23221" y1="19677" x2="23221" y2="19677"/>
                        <a14:foregroundMark x1="22472" y1="22507" x2="22472" y2="22507"/>
                        <a14:foregroundMark x1="22472" y1="21429" x2="22472" y2="21429"/>
                        <a14:foregroundMark x1="22097" y1="25202" x2="22097" y2="25202"/>
                        <a14:foregroundMark x1="22097" y1="23854" x2="22097" y2="23854"/>
                        <a14:foregroundMark x1="22722" y1="27763" x2="22722" y2="27763"/>
                        <a14:foregroundMark x1="22472" y1="26954" x2="22472" y2="26954"/>
                        <a14:foregroundMark x1="22097" y1="26146" x2="22097" y2="26146"/>
                        <a14:foregroundMark x1="23471" y1="30189" x2="23471" y2="30189"/>
                        <a14:foregroundMark x1="23096" y1="29515" x2="23096" y2="29515"/>
                        <a14:foregroundMark x1="25094" y1="32480" x2="25094" y2="32480"/>
                        <a14:foregroundMark x1="24345" y1="31402" x2="24345" y2="31402"/>
                        <a14:foregroundMark x1="28714" y1="34501" x2="28714" y2="34501"/>
                        <a14:foregroundMark x1="26841" y1="34097" x2="26841" y2="34097"/>
                        <a14:foregroundMark x1="55680" y1="15903" x2="55680" y2="15903"/>
                        <a14:foregroundMark x1="64295" y1="14016" x2="64295" y2="14016"/>
                        <a14:foregroundMark x1="69039" y1="17385" x2="69039" y2="17385"/>
                        <a14:foregroundMark x1="71910" y1="24663" x2="71910" y2="24663"/>
                        <a14:foregroundMark x1="71411" y1="22372" x2="71411" y2="22372"/>
                        <a14:foregroundMark x1="79650" y1="27089" x2="79650" y2="27089"/>
                        <a14:foregroundMark x1="81024" y1="24798" x2="81024" y2="24798"/>
                        <a14:foregroundMark x1="79900" y1="27358" x2="79900" y2="27358"/>
                        <a14:foregroundMark x1="80150" y1="33288" x2="83521" y2="23450"/>
                        <a14:foregroundMark x1="80400" y1="33962" x2="83271" y2="23854"/>
                        <a14:foregroundMark x1="83271" y1="23854" x2="85768" y2="23989"/>
                        <a14:foregroundMark x1="78277" y1="32345" x2="82397" y2="22507"/>
                        <a14:foregroundMark x1="82397" y1="22507" x2="83021" y2="31536"/>
                        <a14:foregroundMark x1="75905" y1="31132" x2="78527" y2="29784"/>
                        <a14:foregroundMark x1="81273" y1="23450" x2="84894" y2="22642"/>
                        <a14:foregroundMark x1="81773" y1="23720" x2="77278" y2="29111"/>
                        <a14:foregroundMark x1="67041" y1="72642" x2="76404" y2="68194"/>
                        <a14:foregroundMark x1="76404" y1="68194" x2="84270" y2="60916"/>
                        <a14:foregroundMark x1="84270" y1="60916" x2="79526" y2="70216"/>
                        <a14:foregroundMark x1="79526" y1="70216" x2="84270" y2="54987"/>
                        <a14:foregroundMark x1="82647" y1="61725" x2="82647" y2="61725"/>
                        <a14:foregroundMark x1="24095" y1="62938" x2="37203" y2="79650"/>
                        <a14:foregroundMark x1="37203" y1="79650" x2="57553" y2="83019"/>
                        <a14:foregroundMark x1="57553" y1="83019" x2="60050" y2="81806"/>
                        <a14:foregroundMark x1="71785" y1="24933" x2="71785" y2="24933"/>
                        <a14:foregroundMark x1="71536" y1="23181" x2="71536" y2="23181"/>
                        <a14:foregroundMark x1="70911" y1="20755" x2="70911" y2="20755"/>
                        <a14:backgroundMark x1="45069" y1="18868" x2="45069" y2="18868"/>
                        <a14:backgroundMark x1="46442" y1="21698" x2="46442" y2="21698"/>
                        <a14:backgroundMark x1="49438" y1="21429" x2="49438" y2="21429"/>
                        <a14:backgroundMark x1="42572" y1="21159" x2="42572" y2="21159"/>
                        <a14:backgroundMark x1="43820" y1="21698" x2="43820" y2="21698"/>
                        <a14:backgroundMark x1="43820" y1="21698" x2="50687" y2="16712"/>
                        <a14:backgroundMark x1="21723" y1="11186" x2="21723" y2="11186"/>
                        <a14:backgroundMark x1="20974" y1="18059" x2="26092" y2="9030"/>
                        <a14:backgroundMark x1="26092" y1="9030" x2="3371" y2="11186"/>
                        <a14:backgroundMark x1="3371" y1="11186" x2="20724" y2="13073"/>
                        <a14:backgroundMark x1="20724" y1="13073" x2="21598" y2="10782"/>
                        <a14:backgroundMark x1="63546" y1="9838" x2="71785" y2="17116"/>
                        <a14:backgroundMark x1="71785" y1="17116" x2="75406" y2="13881"/>
                        <a14:backgroundMark x1="74540" y1="24663" x2="75156" y2="29380"/>
                        <a14:backgroundMark x1="74346" y1="23181" x2="74540" y2="24663"/>
                        <a14:backgroundMark x1="73783" y1="18868" x2="74346" y2="23181"/>
                        <a14:backgroundMark x1="76329" y1="25988" x2="78652" y2="19272"/>
                        <a14:backgroundMark x1="75156" y1="29380" x2="75685" y2="27850"/>
                        <a14:backgroundMark x1="78652" y1="19272" x2="78777" y2="18194"/>
                        <a14:backgroundMark x1="73259" y1="20755" x2="73283" y2="21024"/>
                        <a14:backgroundMark x1="73034" y1="18194" x2="73259" y2="20755"/>
                        <a14:backgroundMark x1="72939" y1="20755" x2="72659" y2="19003"/>
                        <a14:backgroundMark x1="73283" y1="22911" x2="72939" y2="20755"/>
                      </a14:backgroundRemoval>
                    </a14:imgEffect>
                  </a14:imgLayer>
                </a14:imgProps>
              </a:ext>
            </a:extLst>
          </a:blip>
          <a:srcRect l="17172" t="5682" r="7428" b="12922"/>
          <a:stretch/>
        </p:blipFill>
        <p:spPr>
          <a:xfrm>
            <a:off x="8754132" y="745627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3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3C2A478-2E91-4411-8F7F-7F430270E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94" r="31306"/>
          <a:stretch/>
        </p:blipFill>
        <p:spPr>
          <a:xfrm>
            <a:off x="200025" y="205105"/>
            <a:ext cx="3600000" cy="3600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9380A68-D028-471A-8503-A8A86FBFE6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0" r="12500"/>
          <a:stretch/>
        </p:blipFill>
        <p:spPr>
          <a:xfrm>
            <a:off x="6009640" y="205105"/>
            <a:ext cx="3600000" cy="3600000"/>
          </a:xfrm>
          <a:prstGeom prst="rect">
            <a:avLst/>
          </a:prstGeom>
        </p:spPr>
      </p:pic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D5F2C50-D65C-4705-9C85-94DD373CB4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28" b="90000" l="7111" r="91111">
                        <a14:foregroundMark x1="61556" y1="9028" x2="61556" y2="9028"/>
                        <a14:foregroundMark x1="8889" y1="48056" x2="8889" y2="48056"/>
                        <a14:foregroundMark x1="8333" y1="69028" x2="8333" y2="69028"/>
                        <a14:foregroundMark x1="7222" y1="53194" x2="7222" y2="53194"/>
                        <a14:foregroundMark x1="91111" y1="37083" x2="91111" y2="37083"/>
                        <a14:foregroundMark x1="16222" y1="89444" x2="16222" y2="89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22" t="-4976" r="5347" b="-6687"/>
          <a:stretch/>
        </p:blipFill>
        <p:spPr>
          <a:xfrm>
            <a:off x="6009640" y="205105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60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8489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Joel Torres Carrasco</dc:creator>
  <cp:lastModifiedBy>Joel Torres Carrasco</cp:lastModifiedBy>
  <cp:revision>10</cp:revision>
  <dcterms:created xsi:type="dcterms:W3CDTF">2020-08-13T15:49:49Z</dcterms:created>
  <dcterms:modified xsi:type="dcterms:W3CDTF">2020-08-19T13:19:17Z</dcterms:modified>
</cp:coreProperties>
</file>