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545AE-C9BA-EBE2-9E88-F8D8D6DA8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1CDB66-8485-E292-A604-49F98DAC1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817B5-69EC-D78C-6A62-DD3CEF2D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377B1F-6B55-6588-E888-2B576472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D49F8-1E65-16F9-D24E-79183710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1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31C1A-A3C3-B7BA-99FC-0FEAA4C0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27ED73-9D92-2D30-3DBB-DA470DBF9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A5A72-7774-A18F-BFBD-66D1AA7F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10D3D-9EF9-5D95-0625-4D4D6ACC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3F8E4C-355B-3809-338F-255ED6B5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99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D8C361-A516-ECB9-5259-308F9B940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A39D66-983D-B0BB-4BF2-EF980DF8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8E6397-6EDC-8D04-04BA-791C72F5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68ABA-3F2D-119C-F750-B21F15A7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4888C-F16E-E091-8601-BAD65DEC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65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AF0AC-AA60-BF89-B608-43FE6C6C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02889-7490-5821-9C9D-EF8919EF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28881-43EC-9F9D-11ED-686039EA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21428-E844-D5EC-C083-F75588D9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EA0B4-3ECE-41C9-F0D8-958E4AB9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03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B3124-0B94-6141-E229-D32C33A9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AF80B4-CD10-1D5E-E614-33641DD97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7F7C1-EB8C-3A17-9313-65EA8204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F713E2-45BA-CFC5-9C1D-A11DE542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3CEF80-203E-C003-B0D0-31682CA5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70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933F3-D309-D192-13B7-D47B6FA6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3126D-1BA6-F08A-FA71-190CAEF91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71C145-FC8C-326E-2BD6-B5DADA164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A44B37-6F6C-E687-6DD8-CC7CED76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4113B-F6CE-0331-51AF-B9E03D86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6A7AFF-D5BE-7DD5-290E-94C7BACD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46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35EFF-2DE0-C93D-7E8C-3C947906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8DA1D6-DD86-4308-46FD-CBEE5BAB6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F940ED-370C-E9F3-A6B4-167731FA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ECAE7D-1ADF-047B-385E-5467D6C88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4BF04F-A478-9BF0-2FFC-CECB018EF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F73631-1137-0230-D666-F2444C05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2B914A-8FE9-E565-D2AF-ECD63FF0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454CBE-A2DE-276E-366E-7B1FC7EC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05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FCC3B-2DF2-098D-DC5F-F29360AA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8CB390-9FF0-A908-8018-8EC5E32C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74B5AE-1BDB-8D18-C02A-DFA29170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126C22-7378-9331-3B69-3ED92940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73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1A1764-1688-1335-BAB8-29CEC744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88FE68-1CA2-5640-51A8-2661ECEE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7C6C2B-175A-795A-7825-F550F243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0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5819B-D5B6-03D3-9C8D-D3443AAC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E30DB-AEFF-B31D-91E4-84ED71FD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4C037-68D6-3969-6C96-CA5C66DD0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0FB989-259A-BAD1-4C10-03EBBB1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DB123A-2DCD-43A0-876C-27900582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C65B2-6C7D-164F-CEEE-C66F37BC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55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A68FE-4940-919B-79FE-7D4A21F5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1E213F-5646-F116-CB65-29E06742D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5F25CA-4189-85F9-01B0-9B6805EEB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BBB41D-0546-0871-B495-FACC2AD9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952644-3EB5-39C3-6C1D-FF6E3906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759CBD-3D90-EED8-010D-EB7C38A0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76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1448CD-9C13-9978-6A99-C12E6226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83481F-EF97-C722-976B-1E1C9507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52EF8-8D80-4FFE-9DCB-BF447BF03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C5E6-EA53-48F1-9A4A-156B3DF8C485}" type="datetimeFigureOut">
              <a:rPr lang="es-MX" smtClean="0"/>
              <a:t>11/12/2022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BC6CD9-FFFF-94DD-B30E-2BC183A92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979D1-F8C3-079E-DBA7-C98B3605F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1E27-62DE-48AE-8B48-06ADF68999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278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xworld.com/drupal-7-installation-setup-tutorial-beginners/drupal_branding_201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xworld.com/drupal-7-installation-setup-tutorial-beginners/drupal_branding_201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xworld.com/drupal-7-installation-setup-tutorial-beginners/drupal_branding_201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xworld.com/drupal-7-installation-setup-tutorial-beginners/drupal_branding_201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xworld.com/drupal-7-installation-setup-tutorial-beginners/drupal_branding_201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EF0462-EA46-94D8-7484-63DF6721EE3C}"/>
              </a:ext>
            </a:extLst>
          </p:cNvPr>
          <p:cNvSpPr/>
          <p:nvPr/>
        </p:nvSpPr>
        <p:spPr>
          <a:xfrm>
            <a:off x="0" y="0"/>
            <a:ext cx="12192000" cy="113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Contenido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86E4B-5062-1ED7-BC34-01D24C4706D8}"/>
              </a:ext>
            </a:extLst>
          </p:cNvPr>
          <p:cNvSpPr txBox="1"/>
          <p:nvPr/>
        </p:nvSpPr>
        <p:spPr>
          <a:xfrm>
            <a:off x="309549" y="1137920"/>
            <a:ext cx="7783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Noticias – Actualización del Tipo Artículo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0C74FD-AB08-4C99-DD08-98EE6798C0AF}"/>
              </a:ext>
            </a:extLst>
          </p:cNvPr>
          <p:cNvSpPr txBox="1"/>
          <p:nvPr/>
        </p:nvSpPr>
        <p:spPr>
          <a:xfrm>
            <a:off x="487679" y="1965206"/>
            <a:ext cx="112166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Título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Descripción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Tipo (Noticia o Comunicado de Prensa – Taxonomía)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Palabras Clave (Taxonomía – Reemplaza a las Etiquetas o Tags)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Video Recomendado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Descargar Archivo</a:t>
            </a:r>
          </a:p>
        </p:txBody>
      </p: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CF4FFC8-49BE-80E9-FCC7-0117BA5F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983" t="10694" r="6218" b="12470"/>
          <a:stretch/>
        </p:blipFill>
        <p:spPr>
          <a:xfrm>
            <a:off x="487679" y="5720080"/>
            <a:ext cx="1046480" cy="10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EF0462-EA46-94D8-7484-63DF6721EE3C}"/>
              </a:ext>
            </a:extLst>
          </p:cNvPr>
          <p:cNvSpPr/>
          <p:nvPr/>
        </p:nvSpPr>
        <p:spPr>
          <a:xfrm>
            <a:off x="0" y="0"/>
            <a:ext cx="12192000" cy="113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Contenido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86E4B-5062-1ED7-BC34-01D24C4706D8}"/>
              </a:ext>
            </a:extLst>
          </p:cNvPr>
          <p:cNvSpPr txBox="1"/>
          <p:nvPr/>
        </p:nvSpPr>
        <p:spPr>
          <a:xfrm>
            <a:off x="375920" y="1158240"/>
            <a:ext cx="4414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Directorio Del Negocio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0C74FD-AB08-4C99-DD08-98EE6798C0AF}"/>
              </a:ext>
            </a:extLst>
          </p:cNvPr>
          <p:cNvSpPr txBox="1"/>
          <p:nvPr/>
        </p:nvSpPr>
        <p:spPr>
          <a:xfrm>
            <a:off x="487680" y="1828800"/>
            <a:ext cx="10149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Descripción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Categoría (Taxonomía)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Dirección (Mapa de 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URL del Sitio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Video Recomendado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Descargar Archivo</a:t>
            </a:r>
          </a:p>
        </p:txBody>
      </p: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CF4FFC8-49BE-80E9-FCC7-0117BA5F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983" t="10694" r="6218" b="12470"/>
          <a:stretch/>
        </p:blipFill>
        <p:spPr>
          <a:xfrm>
            <a:off x="487680" y="5516622"/>
            <a:ext cx="1046480" cy="10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5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EF0462-EA46-94D8-7484-63DF6721EE3C}"/>
              </a:ext>
            </a:extLst>
          </p:cNvPr>
          <p:cNvSpPr/>
          <p:nvPr/>
        </p:nvSpPr>
        <p:spPr>
          <a:xfrm>
            <a:off x="0" y="0"/>
            <a:ext cx="12192000" cy="113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Contenido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86E4B-5062-1ED7-BC34-01D24C4706D8}"/>
              </a:ext>
            </a:extLst>
          </p:cNvPr>
          <p:cNvSpPr txBox="1"/>
          <p:nvPr/>
        </p:nvSpPr>
        <p:spPr>
          <a:xfrm>
            <a:off x="319084" y="1137920"/>
            <a:ext cx="1644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Eventos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0C74FD-AB08-4C99-DD08-98EE6798C0AF}"/>
              </a:ext>
            </a:extLst>
          </p:cNvPr>
          <p:cNvSpPr txBox="1"/>
          <p:nvPr/>
        </p:nvSpPr>
        <p:spPr>
          <a:xfrm>
            <a:off x="487680" y="1784251"/>
            <a:ext cx="7426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Descripción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Localización (Referencia de Entidad)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Categoría (Taxonomía)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Fecha / 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Descargar Archivo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Enlace</a:t>
            </a:r>
          </a:p>
        </p:txBody>
      </p: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CF4FFC8-49BE-80E9-FCC7-0117BA5F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983" t="10694" r="6218" b="12470"/>
          <a:stretch/>
        </p:blipFill>
        <p:spPr>
          <a:xfrm>
            <a:off x="487680" y="5720080"/>
            <a:ext cx="1046480" cy="10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4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EF0462-EA46-94D8-7484-63DF6721EE3C}"/>
              </a:ext>
            </a:extLst>
          </p:cNvPr>
          <p:cNvSpPr/>
          <p:nvPr/>
        </p:nvSpPr>
        <p:spPr>
          <a:xfrm>
            <a:off x="0" y="0"/>
            <a:ext cx="12192000" cy="113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Contenido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86E4B-5062-1ED7-BC34-01D24C4706D8}"/>
              </a:ext>
            </a:extLst>
          </p:cNvPr>
          <p:cNvSpPr txBox="1"/>
          <p:nvPr/>
        </p:nvSpPr>
        <p:spPr>
          <a:xfrm>
            <a:off x="319084" y="1137920"/>
            <a:ext cx="243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Localización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0C74FD-AB08-4C99-DD08-98EE6798C0AF}"/>
              </a:ext>
            </a:extLst>
          </p:cNvPr>
          <p:cNvSpPr txBox="1"/>
          <p:nvPr/>
        </p:nvSpPr>
        <p:spPr>
          <a:xfrm>
            <a:off x="487680" y="1784251"/>
            <a:ext cx="7426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Descripción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Categoría (Taxonomía)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Comodidades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Descargar Archivo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CF4FFC8-49BE-80E9-FCC7-0117BA5F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983" t="10694" r="6218" b="12470"/>
          <a:stretch/>
        </p:blipFill>
        <p:spPr>
          <a:xfrm>
            <a:off x="487680" y="5516622"/>
            <a:ext cx="1046480" cy="10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EF0462-EA46-94D8-7484-63DF6721EE3C}"/>
              </a:ext>
            </a:extLst>
          </p:cNvPr>
          <p:cNvSpPr/>
          <p:nvPr/>
        </p:nvSpPr>
        <p:spPr>
          <a:xfrm>
            <a:off x="0" y="0"/>
            <a:ext cx="12192000" cy="113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Contenido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86E4B-5062-1ED7-BC34-01D24C4706D8}"/>
              </a:ext>
            </a:extLst>
          </p:cNvPr>
          <p:cNvSpPr txBox="1"/>
          <p:nvPr/>
        </p:nvSpPr>
        <p:spPr>
          <a:xfrm>
            <a:off x="319084" y="1137920"/>
            <a:ext cx="1974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Sitio Web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0C74FD-AB08-4C99-DD08-98EE6798C0AF}"/>
              </a:ext>
            </a:extLst>
          </p:cNvPr>
          <p:cNvSpPr txBox="1"/>
          <p:nvPr/>
        </p:nvSpPr>
        <p:spPr>
          <a:xfrm>
            <a:off x="487680" y="1784251"/>
            <a:ext cx="7426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Título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Descripción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Sitio Web (Label)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ScreenShot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Comentarios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Sitio Web Oficial (si/no) (Boolean)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CF4FFC8-49BE-80E9-FCC7-0117BA5F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983" t="10694" r="6218" b="12470"/>
          <a:stretch/>
        </p:blipFill>
        <p:spPr>
          <a:xfrm>
            <a:off x="487680" y="5516622"/>
            <a:ext cx="1046480" cy="10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129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Miguel Gonzalez Garcia</dc:creator>
  <cp:lastModifiedBy>Juan Miguel Gonzalez Garcia</cp:lastModifiedBy>
  <cp:revision>7</cp:revision>
  <dcterms:created xsi:type="dcterms:W3CDTF">2022-12-10T20:11:55Z</dcterms:created>
  <dcterms:modified xsi:type="dcterms:W3CDTF">2022-12-12T01:11:30Z</dcterms:modified>
</cp:coreProperties>
</file>