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8" r:id="rId5"/>
    <p:sldId id="267" r:id="rId6"/>
    <p:sldId id="271" r:id="rId7"/>
    <p:sldId id="272" r:id="rId8"/>
    <p:sldId id="273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t>23.02.14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4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</a:t>
            </a:r>
            <a:r>
              <a:rPr lang="fr-CH" dirty="0" smtClean="0"/>
              <a:t>séquence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1 </a:t>
            </a:r>
            <a:r>
              <a:rPr lang="en-US" dirty="0" smtClean="0"/>
              <a:t>–</a:t>
            </a:r>
            <a:r>
              <a:rPr lang="fr-CH" dirty="0" smtClean="0"/>
              <a:t> Concepts de base</a:t>
            </a:r>
            <a:endParaRPr lang="fr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3789040"/>
            <a:ext cx="7816952" cy="2497480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Peut </a:t>
            </a:r>
            <a:r>
              <a:rPr lang="fr-CH" dirty="0" smtClean="0"/>
              <a:t>être:</a:t>
            </a:r>
            <a:endParaRPr lang="fr-CH" dirty="0" smtClean="0"/>
          </a:p>
          <a:p>
            <a:pPr lvl="1"/>
            <a:r>
              <a:rPr lang="fr-CH" dirty="0" smtClean="0"/>
              <a:t>Une </a:t>
            </a:r>
            <a:r>
              <a:rPr lang="fr-CH" i="1" dirty="0" smtClean="0"/>
              <a:t>instance</a:t>
            </a:r>
          </a:p>
          <a:p>
            <a:pPr lvl="1"/>
            <a:r>
              <a:rPr lang="fr-CH" dirty="0" smtClean="0"/>
              <a:t>Un acteur</a:t>
            </a:r>
          </a:p>
          <a:p>
            <a:pPr lvl="1"/>
            <a:r>
              <a:rPr lang="fr-CH" dirty="0" smtClean="0"/>
              <a:t>Un composant plus abstrait</a:t>
            </a:r>
          </a:p>
          <a:p>
            <a:r>
              <a:rPr lang="fr-CH" dirty="0" smtClean="0"/>
              <a:t>Notation: </a:t>
            </a:r>
            <a:r>
              <a:rPr lang="fr-CH" i="1" dirty="0" smtClean="0"/>
              <a:t>nom de l’instance : Classe</a:t>
            </a:r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621234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Ligne de vie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3933056"/>
            <a:ext cx="8229600" cy="2575188"/>
          </a:xfrm>
        </p:spPr>
        <p:txBody>
          <a:bodyPr>
            <a:normAutofit/>
          </a:bodyPr>
          <a:lstStyle/>
          <a:p>
            <a:r>
              <a:rPr lang="fr-CH" dirty="0" smtClean="0"/>
              <a:t>Indique la durée pendant laquelle le participant existe dans le système</a:t>
            </a:r>
          </a:p>
          <a:p>
            <a:r>
              <a:rPr lang="fr-CH" dirty="0" smtClean="0"/>
              <a:t>Intéressant s’il y a création/suppression</a:t>
            </a:r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700808"/>
            <a:ext cx="219480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Temps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92896"/>
            <a:ext cx="4608512" cy="3816424"/>
          </a:xfrm>
        </p:spPr>
        <p:txBody>
          <a:bodyPr>
            <a:normAutofit/>
          </a:bodyPr>
          <a:lstStyle/>
          <a:p>
            <a:r>
              <a:rPr lang="fr-CH" dirty="0" smtClean="0"/>
              <a:t>Du haut vers le bas</a:t>
            </a:r>
          </a:p>
          <a:p>
            <a:r>
              <a:rPr lang="fr-CH" dirty="0" smtClean="0"/>
              <a:t>Indique </a:t>
            </a:r>
            <a:r>
              <a:rPr lang="fr-CH" i="1" dirty="0" smtClean="0"/>
              <a:t>l’ordre</a:t>
            </a:r>
            <a:r>
              <a:rPr lang="fr-CH" dirty="0" smtClean="0"/>
              <a:t> plut</a:t>
            </a:r>
            <a:r>
              <a:rPr lang="fr-CH" dirty="0" smtClean="0"/>
              <a:t>ôt qu’une durée</a:t>
            </a:r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2448272" cy="31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4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</a:t>
            </a:r>
            <a:endParaRPr lang="fr-F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-31829" b="-31829"/>
          <a:stretch>
            <a:fillRect/>
          </a:stretch>
        </p:blipFill>
        <p:spPr>
          <a:xfrm>
            <a:off x="1763688" y="692696"/>
            <a:ext cx="5615855" cy="3088504"/>
          </a:xfr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539552" y="3933056"/>
            <a:ext cx="8229600" cy="257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Représente un appel de méthode dans le code de l’envoyeur</a:t>
            </a:r>
          </a:p>
          <a:p>
            <a:r>
              <a:rPr lang="fr-CH" dirty="0" smtClean="0"/>
              <a:t>Syntaxe: </a:t>
            </a:r>
            <a:r>
              <a:rPr lang="fr-CH" i="1" dirty="0" smtClean="0"/>
              <a:t>nomDeLaMéthode(argument):retour</a:t>
            </a:r>
          </a:p>
          <a:p>
            <a:r>
              <a:rPr lang="fr-CH" dirty="0" smtClean="0"/>
              <a:t>La flèche en tirets indique la fin de l’appel</a:t>
            </a:r>
            <a:endParaRPr lang="fr-CH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56992"/>
            <a:ext cx="444049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5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Barre d’activation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39552" y="5085184"/>
            <a:ext cx="8229600" cy="142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Indique que le participant est actif</a:t>
            </a:r>
          </a:p>
          <a:p>
            <a:r>
              <a:rPr lang="fr-CH" dirty="0" smtClean="0"/>
              <a:t>Correspond à la durée d’appel d’une méthode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556792"/>
            <a:ext cx="856449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 imbriquées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556792"/>
            <a:ext cx="8564491" cy="288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518939"/>
            <a:ext cx="6336704" cy="22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de création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8227991" cy="2088232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5085184"/>
            <a:ext cx="8229600" cy="142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Montre la création d’un participant</a:t>
            </a:r>
          </a:p>
          <a:p>
            <a:r>
              <a:rPr lang="fr-CH" dirty="0" smtClean="0"/>
              <a:t>Correspond à un appel de constructeur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221088"/>
            <a:ext cx="3600400" cy="6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7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Reprendre l’exemple « </a:t>
            </a:r>
            <a:r>
              <a:rPr lang="fr-FR" dirty="0" err="1" smtClean="0"/>
              <a:t>Banking</a:t>
            </a:r>
            <a:r>
              <a:rPr lang="fr-FR" dirty="0" smtClean="0"/>
              <a:t> System »</a:t>
            </a:r>
          </a:p>
          <a:p>
            <a:r>
              <a:rPr lang="fr-FR" dirty="0" smtClean="0"/>
              <a:t>Dessiner les diagrammes de classe et de séquence pour la version 3 en </a:t>
            </a:r>
            <a:r>
              <a:rPr lang="fr-FR" dirty="0" err="1" smtClean="0"/>
              <a:t>VisualParadigm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80760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126</Words>
  <Application>Microsoft Macintosh PowerPoint</Application>
  <PresentationFormat>On-screen Show (4:3)</PresentationFormat>
  <Paragraphs>30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Diagramme de séquence UML</vt:lpstr>
      <vt:lpstr>Participant</vt:lpstr>
      <vt:lpstr>Ligne de vie</vt:lpstr>
      <vt:lpstr>Temps</vt:lpstr>
      <vt:lpstr>Messages</vt:lpstr>
      <vt:lpstr>Barre d’activation</vt:lpstr>
      <vt:lpstr>Messages imbriquées</vt:lpstr>
      <vt:lpstr>Message de création</vt:lpstr>
      <vt:lpstr>Exercice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M</cp:lastModifiedBy>
  <cp:revision>63</cp:revision>
  <dcterms:modified xsi:type="dcterms:W3CDTF">2014-02-24T06:03:36Z</dcterms:modified>
</cp:coreProperties>
</file>