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t>01.02.14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classe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4</a:t>
            </a:r>
            <a:r>
              <a:rPr lang="fr-CH" dirty="0" smtClean="0"/>
              <a:t> – Constructeurs et instances (</a:t>
            </a:r>
            <a:r>
              <a:rPr lang="fr-CH" dirty="0" smtClean="0"/>
              <a:t>rappels de concepts OO)</a:t>
            </a:r>
            <a:endParaRPr lang="fr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Constructeurs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4143380"/>
            <a:ext cx="8229600" cy="2143140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Un constructeur est une méthode particulière</a:t>
            </a:r>
          </a:p>
          <a:p>
            <a:pPr lvl="1"/>
            <a:r>
              <a:rPr lang="en-US" dirty="0"/>
              <a:t>p</a:t>
            </a:r>
            <a:r>
              <a:rPr lang="fr-CH" dirty="0" smtClean="0"/>
              <a:t>as de type de retour</a:t>
            </a:r>
          </a:p>
          <a:p>
            <a:pPr lvl="1"/>
            <a:r>
              <a:rPr lang="en-US" dirty="0"/>
              <a:t>m</a:t>
            </a:r>
            <a:r>
              <a:rPr lang="fr-CH" dirty="0" smtClean="0"/>
              <a:t>ême nom que la classe</a:t>
            </a:r>
          </a:p>
          <a:p>
            <a:r>
              <a:rPr lang="fr-CH" dirty="0" smtClean="0"/>
              <a:t>Il crée une nouvelle instance de sa classe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6048672" cy="2383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340768"/>
            <a:ext cx="4297288" cy="1650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Exemple d’utilisation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4365104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 smtClean="0"/>
              <a:t>Chaque instance a des valeurs indépendantes</a:t>
            </a:r>
          </a:p>
          <a:p>
            <a:r>
              <a:rPr lang="fr-CH" dirty="0" smtClean="0"/>
              <a:t>Les méthodes d’une instance opèrent sur les attributs de l’instance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84784"/>
            <a:ext cx="8550073" cy="1468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645024"/>
            <a:ext cx="695391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- 1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Rajoutez des constructeurs à </a:t>
            </a:r>
            <a:r>
              <a:rPr lang="fr-CH" dirty="0" smtClean="0"/>
              <a:t>toutes </a:t>
            </a:r>
            <a:r>
              <a:rPr lang="fr-CH" dirty="0" smtClean="0"/>
              <a:t>les classes de la </a:t>
            </a:r>
            <a:r>
              <a:rPr lang="fr-CH" dirty="0" smtClean="0"/>
              <a:t>hierarchie </a:t>
            </a:r>
            <a:r>
              <a:rPr lang="fr-CH" dirty="0" smtClean="0"/>
              <a:t>des commandes</a:t>
            </a:r>
          </a:p>
          <a:p>
            <a:r>
              <a:rPr lang="fr-CH" dirty="0" smtClean="0"/>
              <a:t>Créez une méthode </a:t>
            </a:r>
            <a:r>
              <a:rPr lang="fr-CH" i="1" dirty="0" smtClean="0"/>
              <a:t>main </a:t>
            </a:r>
            <a:r>
              <a:rPr lang="fr-CH" dirty="0" smtClean="0"/>
              <a:t>pour tester vos constructeurs</a:t>
            </a:r>
          </a:p>
          <a:p>
            <a:r>
              <a:rPr lang="fr-CH" dirty="0" smtClean="0"/>
              <a:t>Pouvez-vous appeler le constructeur de la classe </a:t>
            </a:r>
            <a:r>
              <a:rPr lang="fr-CH" i="1" dirty="0" smtClean="0"/>
              <a:t>Command </a:t>
            </a:r>
            <a:r>
              <a:rPr lang="fr-CH" dirty="0" smtClean="0"/>
              <a:t>depuis la méthode </a:t>
            </a:r>
            <a:r>
              <a:rPr lang="fr-CH" i="1" dirty="0" smtClean="0"/>
              <a:t>main</a:t>
            </a:r>
            <a:r>
              <a:rPr lang="fr-CH" dirty="0" smtClean="0"/>
              <a:t>?</a:t>
            </a:r>
            <a:endParaRPr lang="fr-CH" dirty="0" smtClean="0"/>
          </a:p>
          <a:p>
            <a:r>
              <a:rPr lang="fr-CH" dirty="0" smtClean="0"/>
              <a:t>PlantUML &amp; JAVA</a:t>
            </a:r>
          </a:p>
        </p:txBody>
      </p:sp>
    </p:spTree>
    <p:extLst>
      <p:ext uri="{BB962C8B-B14F-4D97-AF65-F5344CB8AC3E}">
        <p14:creationId xmlns:p14="http://schemas.microsoft.com/office/powerpoint/2010/main" val="290093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100</Words>
  <Application>Microsoft Macintosh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Diagramme de classe UML</vt:lpstr>
      <vt:lpstr>Constructeurs</vt:lpstr>
      <vt:lpstr>Exemple d’utilisation</vt:lpstr>
      <vt:lpstr>Exercice - 1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M</cp:lastModifiedBy>
  <cp:revision>39</cp:revision>
  <dcterms:modified xsi:type="dcterms:W3CDTF">2014-02-01T11:48:55Z</dcterms:modified>
</cp:coreProperties>
</file>