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1" r:id="rId4"/>
    <p:sldId id="263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623AB-641E-4BE5-8BB8-E9ECD9F62C0A}" type="datetimeFigureOut">
              <a:rPr lang="fr-FR" smtClean="0"/>
              <a:t>31.01.14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E5F11-534C-45A7-8A38-E52E47A254F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1982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5F11-534C-45A7-8A38-E52E47A254FF}" type="slidenum">
              <a:rPr lang="fr-CH" smtClean="0"/>
              <a:t>3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Diagramme de classe UML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3</a:t>
            </a:r>
            <a:r>
              <a:rPr lang="fr-CH" dirty="0" smtClean="0"/>
              <a:t> – Classes abstraites et héritage</a:t>
            </a:r>
            <a:endParaRPr lang="fr-CH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Classes abstraites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472" y="4143380"/>
            <a:ext cx="8229600" cy="2143140"/>
          </a:xfrm>
        </p:spPr>
        <p:txBody>
          <a:bodyPr>
            <a:normAutofit/>
          </a:bodyPr>
          <a:lstStyle/>
          <a:p>
            <a:r>
              <a:rPr lang="fr-CH" dirty="0"/>
              <a:t>C</a:t>
            </a:r>
            <a:r>
              <a:rPr lang="fr-CH" dirty="0" smtClean="0"/>
              <a:t>lasse abstraite: ne pas peux pas être « instanciée »</a:t>
            </a:r>
          </a:p>
          <a:p>
            <a:r>
              <a:rPr lang="fr-CH" dirty="0" smtClean="0"/>
              <a:t>UML: en italique</a:t>
            </a:r>
            <a:endParaRPr lang="fr-CH" dirty="0"/>
          </a:p>
          <a:p>
            <a:endParaRPr lang="fr-CH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7" y="1484784"/>
            <a:ext cx="3109436" cy="18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19" y="1556792"/>
            <a:ext cx="4221299" cy="1872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Héritage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4572008"/>
            <a:ext cx="8229600" cy="2143140"/>
          </a:xfrm>
        </p:spPr>
        <p:txBody>
          <a:bodyPr>
            <a:normAutofit/>
          </a:bodyPr>
          <a:lstStyle/>
          <a:p>
            <a:r>
              <a:rPr lang="fr-CH" dirty="0"/>
              <a:t>L</a:t>
            </a:r>
            <a:r>
              <a:rPr lang="fr-CH" dirty="0" smtClean="0"/>
              <a:t>es classes </a:t>
            </a:r>
            <a:r>
              <a:rPr lang="fr-CH" i="1" dirty="0" smtClean="0"/>
              <a:t>GetBalance</a:t>
            </a:r>
            <a:r>
              <a:rPr lang="fr-CH" dirty="0" smtClean="0"/>
              <a:t> et </a:t>
            </a:r>
            <a:r>
              <a:rPr lang="fr-CH" i="1" dirty="0" smtClean="0"/>
              <a:t>GetAccountHistory</a:t>
            </a:r>
            <a:r>
              <a:rPr lang="fr-CH" dirty="0" smtClean="0"/>
              <a:t> héritent de la classe </a:t>
            </a:r>
            <a:r>
              <a:rPr lang="fr-CH" i="1" dirty="0" smtClean="0"/>
              <a:t>Command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12776"/>
            <a:ext cx="4591958" cy="27363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1916832"/>
            <a:ext cx="5000056" cy="792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- 1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Continuez l’exemple une hierarchie de classes représentant les différentes opérations de SMSPay</a:t>
            </a:r>
          </a:p>
          <a:p>
            <a:r>
              <a:rPr lang="fr-CH" dirty="0" smtClean="0"/>
              <a:t>PlantUML &amp; JAVA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51</Words>
  <Application>Microsoft Macintosh PowerPoint</Application>
  <PresentationFormat>On-screen Show (4:3)</PresentationFormat>
  <Paragraphs>11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Thème Office</vt:lpstr>
      <vt:lpstr>Diagramme de classe UML</vt:lpstr>
      <vt:lpstr>Classes abstraites</vt:lpstr>
      <vt:lpstr>Héritage</vt:lpstr>
      <vt:lpstr>Exercice - 1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Diagramme de classe</dc:title>
  <cp:lastModifiedBy>M</cp:lastModifiedBy>
  <cp:revision>29</cp:revision>
  <dcterms:modified xsi:type="dcterms:W3CDTF">2014-01-31T17:32:17Z</dcterms:modified>
</cp:coreProperties>
</file>