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1" r:id="rId4"/>
    <p:sldId id="264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3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623AB-641E-4BE5-8BB8-E9ECD9F62C0A}" type="datetimeFigureOut">
              <a:rPr lang="fr-FR" smtClean="0"/>
              <a:t>31.01.14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E5F11-534C-45A7-8A38-E52E47A254F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1982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5F11-534C-45A7-8A38-E52E47A254FF}" type="slidenum">
              <a:rPr lang="fr-CH" smtClean="0"/>
              <a:t>3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Diagramme de classe UML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4</a:t>
            </a:r>
            <a:r>
              <a:rPr lang="fr-CH" dirty="0" smtClean="0"/>
              <a:t> </a:t>
            </a:r>
            <a:r>
              <a:rPr lang="fr-CH" dirty="0" smtClean="0"/>
              <a:t>– </a:t>
            </a:r>
            <a:r>
              <a:rPr lang="fr-CH" dirty="0" smtClean="0"/>
              <a:t>Constructeurs et instances (rappels)</a:t>
            </a:r>
            <a:endParaRPr lang="fr-CH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Constructeurs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472" y="4143380"/>
            <a:ext cx="8229600" cy="2143140"/>
          </a:xfrm>
        </p:spPr>
        <p:txBody>
          <a:bodyPr>
            <a:normAutofit lnSpcReduction="10000"/>
          </a:bodyPr>
          <a:lstStyle/>
          <a:p>
            <a:r>
              <a:rPr lang="fr-CH" dirty="0" smtClean="0"/>
              <a:t>Un constructeur est une méthode particulière</a:t>
            </a:r>
          </a:p>
          <a:p>
            <a:pPr lvl="1"/>
            <a:r>
              <a:rPr lang="en-US" dirty="0"/>
              <a:t>p</a:t>
            </a:r>
            <a:r>
              <a:rPr lang="fr-CH" dirty="0" smtClean="0"/>
              <a:t>as de type de retour</a:t>
            </a:r>
          </a:p>
          <a:p>
            <a:pPr lvl="1"/>
            <a:r>
              <a:rPr lang="en-US" dirty="0"/>
              <a:t>m</a:t>
            </a:r>
            <a:r>
              <a:rPr lang="fr-CH" dirty="0" smtClean="0"/>
              <a:t>ême nom que la classe</a:t>
            </a:r>
            <a:endParaRPr lang="fr-CH" dirty="0" smtClean="0"/>
          </a:p>
          <a:p>
            <a:r>
              <a:rPr lang="fr-CH" dirty="0" smtClean="0"/>
              <a:t>Il crée une nouvelle instance de sa classe</a:t>
            </a:r>
            <a:endParaRPr lang="fr-CH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44824"/>
            <a:ext cx="6048672" cy="23837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340768"/>
            <a:ext cx="4297288" cy="1650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Exemple d’utilisation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4365104"/>
            <a:ext cx="8229600" cy="2143140"/>
          </a:xfrm>
        </p:spPr>
        <p:txBody>
          <a:bodyPr>
            <a:normAutofit/>
          </a:bodyPr>
          <a:lstStyle/>
          <a:p>
            <a:r>
              <a:rPr lang="fr-CH" dirty="0" smtClean="0"/>
              <a:t>Chaque instance a des valeurs indépendantes</a:t>
            </a:r>
          </a:p>
          <a:p>
            <a:r>
              <a:rPr lang="fr-CH" dirty="0" smtClean="0"/>
              <a:t>Les méthodes d’une instance opèrent sur les attributs de l’instance</a:t>
            </a:r>
            <a:endParaRPr lang="fr-CH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484784"/>
            <a:ext cx="8550073" cy="14689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3645024"/>
            <a:ext cx="695391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- </a:t>
            </a:r>
            <a:r>
              <a:rPr lang="fr-CH" dirty="0" smtClean="0"/>
              <a:t>1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Rajoutez des constructeurs à tous les classes de la hierarchie des commandes</a:t>
            </a:r>
          </a:p>
          <a:p>
            <a:r>
              <a:rPr lang="fr-CH" dirty="0" smtClean="0"/>
              <a:t>Créez une méthode </a:t>
            </a:r>
            <a:r>
              <a:rPr lang="fr-CH" i="1" dirty="0" smtClean="0"/>
              <a:t>main </a:t>
            </a:r>
            <a:r>
              <a:rPr lang="fr-CH" dirty="0" smtClean="0"/>
              <a:t>pour tester vos constructeurs</a:t>
            </a:r>
          </a:p>
          <a:p>
            <a:r>
              <a:rPr lang="fr-CH" dirty="0" smtClean="0"/>
              <a:t>Pouvez-vous appeler le constructeur de la classe </a:t>
            </a:r>
            <a:r>
              <a:rPr lang="fr-CH" i="1" dirty="0" smtClean="0"/>
              <a:t>Command</a:t>
            </a:r>
            <a:r>
              <a:rPr lang="fr-CH" dirty="0" smtClean="0"/>
              <a:t>?</a:t>
            </a:r>
            <a:endParaRPr lang="fr-CH" dirty="0" smtClean="0"/>
          </a:p>
          <a:p>
            <a:r>
              <a:rPr lang="fr-CH" dirty="0" smtClean="0"/>
              <a:t>PlantUML &amp; JAVA</a:t>
            </a:r>
          </a:p>
        </p:txBody>
      </p:sp>
    </p:spTree>
    <p:extLst>
      <p:ext uri="{BB962C8B-B14F-4D97-AF65-F5344CB8AC3E}">
        <p14:creationId xmlns:p14="http://schemas.microsoft.com/office/powerpoint/2010/main" val="290093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93</Words>
  <Application>Microsoft Macintosh PowerPoint</Application>
  <PresentationFormat>On-screen Show (4:3)</PresentationFormat>
  <Paragraphs>16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Thème Office</vt:lpstr>
      <vt:lpstr>Diagramme de classe UML</vt:lpstr>
      <vt:lpstr>Constructeurs</vt:lpstr>
      <vt:lpstr>Exemple d’utilisation</vt:lpstr>
      <vt:lpstr>Exercice - 1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Diagramme de classe</dc:title>
  <cp:lastModifiedBy>M</cp:lastModifiedBy>
  <cp:revision>37</cp:revision>
  <dcterms:modified xsi:type="dcterms:W3CDTF">2014-01-31T17:38:48Z</dcterms:modified>
</cp:coreProperties>
</file>