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5" r:id="rId5"/>
    <p:sldId id="266" r:id="rId6"/>
    <p:sldId id="267" r:id="rId7"/>
    <p:sldId id="264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23AB-641E-4BE5-8BB8-E9ECD9F62C0A}" type="datetimeFigureOut">
              <a:rPr lang="fr-FR" smtClean="0"/>
              <a:t>31.01.14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5F11-534C-45A7-8A38-E52E47A25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98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5F11-534C-45A7-8A38-E52E47A254FF}" type="slidenum">
              <a:rPr lang="fr-CH" smtClean="0"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5F11-534C-45A7-8A38-E52E47A254FF}" type="slidenum">
              <a:rPr lang="fr-CH" smtClean="0"/>
              <a:t>4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Diagramme de classe UML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5</a:t>
            </a:r>
            <a:r>
              <a:rPr lang="fr-CH" dirty="0" smtClean="0"/>
              <a:t> </a:t>
            </a:r>
            <a:r>
              <a:rPr lang="fr-CH" dirty="0" smtClean="0"/>
              <a:t>– </a:t>
            </a:r>
            <a:r>
              <a:rPr lang="fr-CH" dirty="0" smtClean="0"/>
              <a:t>Associations</a:t>
            </a:r>
            <a:endParaRPr lang="fr-C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Associations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1700808"/>
            <a:ext cx="4576592" cy="4585712"/>
          </a:xfrm>
        </p:spPr>
        <p:txBody>
          <a:bodyPr>
            <a:normAutofit/>
          </a:bodyPr>
          <a:lstStyle/>
          <a:p>
            <a:r>
              <a:rPr lang="fr-CH" dirty="0" smtClean="0"/>
              <a:t>Chaque « Vol » réserve un, et un seul, « Avion »</a:t>
            </a:r>
          </a:p>
          <a:p>
            <a:r>
              <a:rPr lang="fr-CH" dirty="0" smtClean="0"/>
              <a:t>Chaque « Avion » peut </a:t>
            </a:r>
            <a:r>
              <a:rPr lang="fr-CH" dirty="0" smtClean="0"/>
              <a:t>être réservé 0 à N fois</a:t>
            </a:r>
            <a:endParaRPr lang="fr-CH" dirty="0" smtClean="0"/>
          </a:p>
          <a:p>
            <a:r>
              <a:rPr lang="fr-CH" dirty="0" smtClean="0"/>
              <a:t>JAVA: dépend</a:t>
            </a:r>
          </a:p>
          <a:p>
            <a:pPr lvl="1"/>
            <a:r>
              <a:rPr lang="en-US" dirty="0"/>
              <a:t>d</a:t>
            </a:r>
            <a:r>
              <a:rPr lang="fr-CH" dirty="0" smtClean="0"/>
              <a:t>e la </a:t>
            </a:r>
            <a:r>
              <a:rPr lang="fr-CH" i="1" dirty="0" smtClean="0"/>
              <a:t>direction</a:t>
            </a:r>
          </a:p>
          <a:p>
            <a:pPr lvl="1"/>
            <a:r>
              <a:rPr lang="fr-CH" dirty="0" smtClean="0"/>
              <a:t>des</a:t>
            </a:r>
            <a:r>
              <a:rPr lang="fr-CH" i="1" dirty="0" smtClean="0"/>
              <a:t> multiplicités</a:t>
            </a:r>
          </a:p>
          <a:p>
            <a:pPr lvl="1"/>
            <a:r>
              <a:rPr lang="fr-CH" dirty="0" smtClean="0"/>
              <a:t>des </a:t>
            </a:r>
            <a:r>
              <a:rPr lang="fr-CH" i="1" dirty="0" smtClean="0"/>
              <a:t>r</a:t>
            </a:r>
            <a:r>
              <a:rPr lang="fr-CH" i="1" dirty="0" smtClean="0"/>
              <a:t>ôles</a:t>
            </a:r>
            <a:endParaRPr lang="fr-CH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628800"/>
            <a:ext cx="2232248" cy="4443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Direction d’une association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3933056"/>
            <a:ext cx="8229600" cy="2575188"/>
          </a:xfrm>
        </p:spPr>
        <p:txBody>
          <a:bodyPr>
            <a:normAutofit/>
          </a:bodyPr>
          <a:lstStyle/>
          <a:p>
            <a:r>
              <a:rPr lang="fr-CH" dirty="0" smtClean="0"/>
              <a:t>La direction indique quelle classe a besoin de l’autre</a:t>
            </a:r>
          </a:p>
          <a:p>
            <a:r>
              <a:rPr lang="fr-CH" dirty="0" smtClean="0"/>
              <a:t>Exemple: pour calculer les places disponibles, un </a:t>
            </a:r>
            <a:r>
              <a:rPr lang="fr-CH" i="1" dirty="0" smtClean="0"/>
              <a:t>Vol</a:t>
            </a:r>
            <a:r>
              <a:rPr lang="fr-CH" dirty="0" smtClean="0"/>
              <a:t> doit </a:t>
            </a:r>
            <a:r>
              <a:rPr lang="fr-CH" smtClean="0"/>
              <a:t>conna</a:t>
            </a:r>
            <a:r>
              <a:rPr lang="fr-CH" smtClean="0"/>
              <a:t>ître l’</a:t>
            </a:r>
            <a:r>
              <a:rPr lang="fr-CH" i="1" smtClean="0"/>
              <a:t>Avion</a:t>
            </a:r>
            <a:r>
              <a:rPr lang="fr-CH"/>
              <a:t> </a:t>
            </a:r>
            <a:r>
              <a:rPr lang="fr-CH" smtClean="0"/>
              <a:t>attribué</a:t>
            </a:r>
            <a:endParaRPr lang="fr-CH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628800"/>
            <a:ext cx="5400600" cy="1819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Association bidirectionnelle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4365104"/>
            <a:ext cx="8229600" cy="2143140"/>
          </a:xfrm>
        </p:spPr>
        <p:txBody>
          <a:bodyPr>
            <a:normAutofit/>
          </a:bodyPr>
          <a:lstStyle/>
          <a:p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454316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Multiplicités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17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</a:t>
            </a:r>
            <a:r>
              <a:rPr lang="fr-FR" dirty="0" smtClean="0"/>
              <a:t>ôles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65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- 1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Rajoutez des constructeurs à tous les classes de la hierarchie des commandes</a:t>
            </a:r>
          </a:p>
          <a:p>
            <a:r>
              <a:rPr lang="fr-CH" dirty="0" smtClean="0"/>
              <a:t>Créez une méthode </a:t>
            </a:r>
            <a:r>
              <a:rPr lang="fr-CH" i="1" dirty="0" smtClean="0"/>
              <a:t>main </a:t>
            </a:r>
            <a:r>
              <a:rPr lang="fr-CH" dirty="0" smtClean="0"/>
              <a:t>pour tester vos constructeurs</a:t>
            </a:r>
          </a:p>
          <a:p>
            <a:r>
              <a:rPr lang="fr-CH" dirty="0" smtClean="0"/>
              <a:t>Pouvez-vous appeler le constructeur de la classe </a:t>
            </a:r>
            <a:r>
              <a:rPr lang="fr-CH" i="1" dirty="0" smtClean="0"/>
              <a:t>Command</a:t>
            </a:r>
            <a:r>
              <a:rPr lang="fr-CH" dirty="0" smtClean="0"/>
              <a:t>?</a:t>
            </a:r>
          </a:p>
          <a:p>
            <a:r>
              <a:rPr lang="fr-CH" dirty="0" smtClean="0"/>
              <a:t>PlantUML &amp; JAVA</a:t>
            </a:r>
          </a:p>
        </p:txBody>
      </p:sp>
    </p:spTree>
    <p:extLst>
      <p:ext uri="{BB962C8B-B14F-4D97-AF65-F5344CB8AC3E}">
        <p14:creationId xmlns:p14="http://schemas.microsoft.com/office/powerpoint/2010/main" val="290093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79</Words>
  <Application>Microsoft Macintosh PowerPoint</Application>
  <PresentationFormat>On-screen Show (4:3)</PresentationFormat>
  <Paragraphs>22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Thème Office</vt:lpstr>
      <vt:lpstr>Diagramme de classe UML</vt:lpstr>
      <vt:lpstr>Associations</vt:lpstr>
      <vt:lpstr>Direction d’une association</vt:lpstr>
      <vt:lpstr>Association bidirectionnelle</vt:lpstr>
      <vt:lpstr>Multiplicités</vt:lpstr>
      <vt:lpstr>Rôles</vt:lpstr>
      <vt:lpstr>Exercice - 1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classe</dc:title>
  <cp:lastModifiedBy>M</cp:lastModifiedBy>
  <cp:revision>44</cp:revision>
  <dcterms:modified xsi:type="dcterms:W3CDTF">2014-01-31T20:45:35Z</dcterms:modified>
</cp:coreProperties>
</file>