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3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t>03.02.14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03.02.14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 – Classes abstraites et héritage</a:t>
            </a:r>
            <a:endParaRPr lang="fr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 abstraites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4143380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/>
              <a:t>C</a:t>
            </a:r>
            <a:r>
              <a:rPr lang="fr-CH" dirty="0" smtClean="0"/>
              <a:t>lasse abstraite: ne pas peux pas être « instanciée »</a:t>
            </a:r>
          </a:p>
          <a:p>
            <a:r>
              <a:rPr lang="fr-CH" dirty="0" smtClean="0"/>
              <a:t>UML: en italique</a:t>
            </a:r>
            <a:endParaRPr lang="fr-CH" dirty="0"/>
          </a:p>
          <a:p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84784"/>
            <a:ext cx="3109436" cy="18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9" y="1556792"/>
            <a:ext cx="4221299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Héritage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4572008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/>
              <a:t>L</a:t>
            </a:r>
            <a:r>
              <a:rPr lang="fr-CH" dirty="0" smtClean="0"/>
              <a:t>es classes </a:t>
            </a:r>
            <a:r>
              <a:rPr lang="fr-CH" i="1" dirty="0" smtClean="0"/>
              <a:t>GetBalance</a:t>
            </a:r>
            <a:r>
              <a:rPr lang="fr-CH" dirty="0" smtClean="0"/>
              <a:t> et </a:t>
            </a:r>
            <a:r>
              <a:rPr lang="fr-CH" i="1" dirty="0" smtClean="0"/>
              <a:t>GetAccountHistory</a:t>
            </a:r>
            <a:r>
              <a:rPr lang="fr-CH" dirty="0" smtClean="0"/>
              <a:t> héritent de la classe </a:t>
            </a:r>
            <a:r>
              <a:rPr lang="fr-CH" i="1" dirty="0" smtClean="0"/>
              <a:t>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4591958" cy="2736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916832"/>
            <a:ext cx="500005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Prenez le diagramme du slide précédent</a:t>
            </a:r>
          </a:p>
          <a:p>
            <a:r>
              <a:rPr lang="fr-CH" dirty="0" smtClean="0"/>
              <a:t>Complétez-le en créant d’autres sous-classes de la classe abstraite </a:t>
            </a:r>
            <a:r>
              <a:rPr lang="fr-CH" i="1" dirty="0" smtClean="0"/>
              <a:t>Command</a:t>
            </a:r>
          </a:p>
          <a:p>
            <a:r>
              <a:rPr lang="fr-CH" dirty="0" smtClean="0"/>
              <a:t>Créez une sous-classe pour chaque opération qui peut se faire via SMS </a:t>
            </a:r>
            <a:r>
              <a:rPr lang="fr-CH" smtClean="0"/>
              <a:t>dans SMSPay</a:t>
            </a:r>
          </a:p>
          <a:p>
            <a:r>
              <a:rPr lang="fr-CH" smtClean="0"/>
              <a:t>PlantUML </a:t>
            </a:r>
            <a:r>
              <a:rPr lang="fr-CH" dirty="0" smtClean="0"/>
              <a:t>&amp; JAVA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75</Words>
  <Application>Microsoft Macintosh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Diagramme de classe UML</vt:lpstr>
      <vt:lpstr>Classes abstraites</vt:lpstr>
      <vt:lpstr>Héritage</vt:lpstr>
      <vt:lpstr>Exercice - 1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M</cp:lastModifiedBy>
  <cp:revision>30</cp:revision>
  <dcterms:modified xsi:type="dcterms:W3CDTF">2014-02-03T14:17:32Z</dcterms:modified>
</cp:coreProperties>
</file>