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623AB-641E-4BE5-8BB8-E9ECD9F62C0A}" type="datetimeFigureOut">
              <a:rPr lang="fr-FR" smtClean="0"/>
              <a:t>24/01/2014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E5F11-534C-45A7-8A38-E52E47A254FF}" type="slidenum">
              <a:rPr lang="fr-CH" smtClean="0"/>
              <a:t>‹N°›</a:t>
            </a:fld>
            <a:endParaRPr lang="fr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Private</a:t>
            </a:r>
            <a:r>
              <a:rPr lang="fr-CH" baseline="0" dirty="0" smtClean="0"/>
              <a:t> veut dire « limité à la classe ». </a:t>
            </a:r>
          </a:p>
          <a:p>
            <a:r>
              <a:rPr lang="fr-CH" baseline="0" dirty="0" smtClean="0"/>
              <a:t>Public: visible par tout le monde.</a:t>
            </a:r>
          </a:p>
          <a:p>
            <a:r>
              <a:rPr lang="fr-CH" baseline="0" dirty="0" smtClean="0"/>
              <a:t>D’autres types de visibilité sont:</a:t>
            </a:r>
          </a:p>
          <a:p>
            <a:r>
              <a:rPr lang="fr-CH" baseline="0" dirty="0" smtClean="0"/>
              <a:t>« ~ » = « package </a:t>
            </a:r>
            <a:r>
              <a:rPr lang="fr-CH" baseline="0" dirty="0" err="1" smtClean="0"/>
              <a:t>private</a:t>
            </a:r>
            <a:r>
              <a:rPr lang="fr-CH" baseline="0" dirty="0" smtClean="0"/>
              <a:t> / default », visible uniquement dans la même package</a:t>
            </a:r>
          </a:p>
          <a:p>
            <a:r>
              <a:rPr lang="fr-CH" baseline="0" dirty="0" smtClean="0"/>
              <a:t>« # » = « </a:t>
            </a:r>
            <a:r>
              <a:rPr lang="fr-CH" baseline="0" dirty="0" err="1" smtClean="0"/>
              <a:t>protected</a:t>
            </a:r>
            <a:r>
              <a:rPr lang="fr-CH" baseline="0" dirty="0" smtClean="0"/>
              <a:t> », visible dans le même package et par toutes les sous-classes (même dans un autre package)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E5F11-534C-45A7-8A38-E52E47A254FF}" type="slidenum">
              <a:rPr lang="fr-CH" smtClean="0"/>
              <a:t>3</a:t>
            </a:fld>
            <a:endParaRPr lang="fr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24/01/2014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24/01/2014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24/01/2014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24/01/2014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Diagramme de classe UML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1 </a:t>
            </a:r>
            <a:r>
              <a:rPr lang="fr-CH" dirty="0" smtClean="0"/>
              <a:t>– Méthodes et visibilité</a:t>
            </a:r>
            <a:endParaRPr lang="fr-CH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Méthodes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1472" y="4143380"/>
            <a:ext cx="8229600" cy="2143140"/>
          </a:xfrm>
        </p:spPr>
        <p:txBody>
          <a:bodyPr>
            <a:normAutofit fontScale="85000" lnSpcReduction="20000"/>
          </a:bodyPr>
          <a:lstStyle/>
          <a:p>
            <a:r>
              <a:rPr lang="fr-CH" dirty="0" smtClean="0"/>
              <a:t>Méthodes dans le dernier compartiment</a:t>
            </a:r>
            <a:endParaRPr lang="fr-CH" dirty="0" smtClean="0"/>
          </a:p>
          <a:p>
            <a:r>
              <a:rPr lang="fr-CH" dirty="0" smtClean="0"/>
              <a:t>Syntaxe UML: </a:t>
            </a:r>
            <a:endParaRPr lang="fr-CH" dirty="0" smtClean="0"/>
          </a:p>
          <a:p>
            <a:r>
              <a:rPr lang="fr-CH" i="1" dirty="0" err="1" smtClean="0"/>
              <a:t>nomMethode</a:t>
            </a:r>
            <a:r>
              <a:rPr lang="fr-CH" i="1" dirty="0" smtClean="0"/>
              <a:t>(</a:t>
            </a:r>
            <a:r>
              <a:rPr lang="fr-CH" i="1" dirty="0" err="1" smtClean="0"/>
              <a:t>nomParam:typeParam</a:t>
            </a:r>
            <a:r>
              <a:rPr lang="fr-CH" i="1" dirty="0" smtClean="0"/>
              <a:t>, …):</a:t>
            </a:r>
            <a:r>
              <a:rPr lang="fr-CH" i="1" dirty="0" err="1" smtClean="0"/>
              <a:t>typeRetour</a:t>
            </a:r>
            <a:endParaRPr lang="fr-CH" i="1" dirty="0" smtClean="0"/>
          </a:p>
          <a:p>
            <a:r>
              <a:rPr lang="fr-CH" dirty="0" smtClean="0"/>
              <a:t>Syntaxe JAVA</a:t>
            </a:r>
            <a:r>
              <a:rPr lang="fr-CH" dirty="0" smtClean="0"/>
              <a:t>:</a:t>
            </a:r>
          </a:p>
          <a:p>
            <a:r>
              <a:rPr lang="fr-CH" i="1" dirty="0" err="1" smtClean="0"/>
              <a:t>typeRetour</a:t>
            </a:r>
            <a:r>
              <a:rPr lang="fr-CH" i="1" dirty="0" smtClean="0"/>
              <a:t> </a:t>
            </a:r>
            <a:r>
              <a:rPr lang="fr-CH" i="1" dirty="0" err="1" smtClean="0"/>
              <a:t>nomMethode</a:t>
            </a:r>
            <a:r>
              <a:rPr lang="fr-CH" i="1" dirty="0" smtClean="0"/>
              <a:t>(</a:t>
            </a:r>
            <a:r>
              <a:rPr lang="fr-CH" i="1" dirty="0" err="1" smtClean="0"/>
              <a:t>typeParam</a:t>
            </a:r>
            <a:r>
              <a:rPr lang="fr-CH" i="1" dirty="0" smtClean="0"/>
              <a:t> </a:t>
            </a:r>
            <a:r>
              <a:rPr lang="fr-CH" i="1" dirty="0" err="1" smtClean="0"/>
              <a:t>nomParam</a:t>
            </a:r>
            <a:r>
              <a:rPr lang="fr-CH" i="1" dirty="0" smtClean="0"/>
              <a:t>, …)</a:t>
            </a:r>
            <a:endParaRPr lang="fr-CH" i="1" dirty="0" smtClean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214546" y="3500438"/>
            <a:ext cx="1857388" cy="2857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CH" sz="1400" i="1" dirty="0" smtClean="0"/>
              <a:t>Voir exemple « dc_1 »</a:t>
            </a:r>
            <a:endParaRPr kumimoji="0" lang="fr-CH" sz="1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 descr="PlantUML 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428736"/>
            <a:ext cx="3022374" cy="1428760"/>
          </a:xfrm>
          <a:prstGeom prst="rect">
            <a:avLst/>
          </a:prstGeom>
          <a:noFill/>
        </p:spPr>
      </p:pic>
      <p:cxnSp>
        <p:nvCxnSpPr>
          <p:cNvPr id="9" name="Connecteur droit avec flèche 8"/>
          <p:cNvCxnSpPr/>
          <p:nvPr/>
        </p:nvCxnSpPr>
        <p:spPr>
          <a:xfrm rot="5400000" flipH="1" flipV="1">
            <a:off x="1643836" y="2786058"/>
            <a:ext cx="1356528" cy="1215240"/>
          </a:xfrm>
          <a:prstGeom prst="straightConnector1">
            <a:avLst/>
          </a:prstGeom>
          <a:ln w="1905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1142984"/>
            <a:ext cx="3643338" cy="2785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Visibilité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4572008"/>
            <a:ext cx="8229600" cy="2143140"/>
          </a:xfrm>
        </p:spPr>
        <p:txBody>
          <a:bodyPr>
            <a:normAutofit/>
          </a:bodyPr>
          <a:lstStyle/>
          <a:p>
            <a:r>
              <a:rPr lang="fr-CH" dirty="0" smtClean="0"/>
              <a:t>« - » = « </a:t>
            </a:r>
            <a:r>
              <a:rPr lang="fr-CH" dirty="0" err="1" smtClean="0"/>
              <a:t>private</a:t>
            </a:r>
            <a:r>
              <a:rPr lang="fr-CH" dirty="0" smtClean="0"/>
              <a:t> »</a:t>
            </a:r>
          </a:p>
          <a:p>
            <a:r>
              <a:rPr lang="fr-CH" dirty="0" smtClean="0"/>
              <a:t>« + » = « public »</a:t>
            </a:r>
            <a:endParaRPr lang="fr-CH" dirty="0" smtClean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3000364" y="4214818"/>
            <a:ext cx="1857388" cy="2857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CH" sz="1400" i="1" dirty="0" smtClean="0"/>
              <a:t>Voir exemple « dc_2 »</a:t>
            </a:r>
            <a:endParaRPr kumimoji="0" lang="fr-CH" sz="1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2" name="Picture 2" descr="PlantUML diagra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1500174"/>
            <a:ext cx="3317743" cy="1500198"/>
          </a:xfrm>
          <a:prstGeom prst="rect">
            <a:avLst/>
          </a:prstGeom>
          <a:noFill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2" y="1357298"/>
            <a:ext cx="4217973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Rappel: les « accesseurs »</a:t>
            </a:r>
            <a:endParaRPr lang="fr-CH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3286116" y="6000768"/>
            <a:ext cx="1857388" cy="2857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CH" sz="1400" i="1" dirty="0" smtClean="0"/>
              <a:t>Voir exemple </a:t>
            </a:r>
            <a:r>
              <a:rPr lang="fr-CH" sz="1400" i="1" dirty="0" smtClean="0"/>
              <a:t>«dc_3»</a:t>
            </a:r>
            <a:endParaRPr kumimoji="0" lang="fr-CH" sz="1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285860"/>
            <a:ext cx="6171435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Exercice - 1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Reprendre Exercice 2 de la leçon 1</a:t>
            </a:r>
          </a:p>
          <a:p>
            <a:r>
              <a:rPr lang="fr-CH" dirty="0" smtClean="0"/>
              <a:t>Rajouter des accesseurs aux classes Client et SMS</a:t>
            </a:r>
          </a:p>
          <a:p>
            <a:r>
              <a:rPr lang="fr-CH" dirty="0" smtClean="0"/>
              <a:t>Rajouter également une méthode </a:t>
            </a:r>
            <a:r>
              <a:rPr lang="fr-CH" dirty="0" err="1" smtClean="0"/>
              <a:t>toString</a:t>
            </a:r>
            <a:r>
              <a:rPr lang="fr-CH" dirty="0" smtClean="0"/>
              <a:t>:</a:t>
            </a:r>
          </a:p>
          <a:p>
            <a:pPr lvl="1">
              <a:buNone/>
            </a:pPr>
            <a:r>
              <a:rPr lang="fr-CH" dirty="0" smtClean="0"/>
              <a:t>+</a:t>
            </a:r>
            <a:r>
              <a:rPr lang="fr-CH" dirty="0" err="1" smtClean="0"/>
              <a:t>toString</a:t>
            </a:r>
            <a:r>
              <a:rPr lang="fr-CH" dirty="0" smtClean="0"/>
              <a:t>():String</a:t>
            </a:r>
            <a:endParaRPr lang="fr-CH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80</Words>
  <PresentationFormat>Affichage à l'écran (4:3)</PresentationFormat>
  <Paragraphs>26</Paragraphs>
  <Slides>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Diagramme de classe UML</vt:lpstr>
      <vt:lpstr>Méthodes</vt:lpstr>
      <vt:lpstr>Visibilité</vt:lpstr>
      <vt:lpstr>Rappel: les « accesseurs »</vt:lpstr>
      <vt:lpstr>Exercice - 1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Diagramme de classe</dc:title>
  <cp:lastModifiedBy>Administrateur</cp:lastModifiedBy>
  <cp:revision>22</cp:revision>
  <dcterms:modified xsi:type="dcterms:W3CDTF">2014-01-24T17:49:07Z</dcterms:modified>
</cp:coreProperties>
</file>