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24/01/2014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lantuml.com/plantuml/" TargetMode="External"/><Relationship Id="rId2" Type="http://schemas.openxmlformats.org/officeDocument/2006/relationships/hyperlink" Target="http://plantum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Diagramme de classe UML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1 - Classes et attributs</a:t>
            </a:r>
            <a:endParaRPr lang="fr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3929066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 smtClean="0"/>
              <a:t>Créer un fichier .java par classe</a:t>
            </a:r>
          </a:p>
          <a:p>
            <a:r>
              <a:rPr lang="fr-CH" dirty="0" smtClean="0"/>
              <a:t>Nom de fichier = nom de la classe</a:t>
            </a:r>
          </a:p>
          <a:p>
            <a:r>
              <a:rPr lang="fr-CH" dirty="0" smtClean="0"/>
              <a:t>Toutes nos classes seront « public »</a:t>
            </a:r>
            <a:endParaRPr lang="fr-CH" dirty="0"/>
          </a:p>
        </p:txBody>
      </p:sp>
      <p:pic>
        <p:nvPicPr>
          <p:cNvPr id="4098" name="Picture 2" descr="PlantUM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2363945" cy="150019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2"/>
            <a:ext cx="325298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3000364" y="3571876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 dc_1 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Attributs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3929066"/>
            <a:ext cx="8229600" cy="2143140"/>
          </a:xfrm>
        </p:spPr>
        <p:txBody>
          <a:bodyPr>
            <a:normAutofit/>
          </a:bodyPr>
          <a:lstStyle/>
          <a:p>
            <a:r>
              <a:rPr lang="fr-CH" dirty="0" smtClean="0"/>
              <a:t>Attributs dans le compartiment du milieu</a:t>
            </a:r>
          </a:p>
          <a:p>
            <a:r>
              <a:rPr lang="fr-CH" dirty="0" smtClean="0"/>
              <a:t>Syntaxe UML: </a:t>
            </a:r>
            <a:r>
              <a:rPr lang="fr-CH" i="1" dirty="0" smtClean="0"/>
              <a:t>« nom : type »</a:t>
            </a:r>
          </a:p>
          <a:p>
            <a:r>
              <a:rPr lang="fr-CH" dirty="0" smtClean="0"/>
              <a:t>Syntaxe JAVA: </a:t>
            </a:r>
            <a:r>
              <a:rPr lang="fr-CH" i="1" dirty="0" smtClean="0"/>
              <a:t>« type nom »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000364" y="3571876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 dc_2 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435" name="Picture 3" descr="C:\Users\exosOO\Diagramme de classe\L1- Classes et attributs\diagrammes\dc_2\dc_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2500330" cy="1733562"/>
          </a:xfrm>
          <a:prstGeom prst="rect">
            <a:avLst/>
          </a:prstGeom>
          <a:noFill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281683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onnecteur droit avec flèche 10"/>
          <p:cNvCxnSpPr/>
          <p:nvPr/>
        </p:nvCxnSpPr>
        <p:spPr>
          <a:xfrm flipV="1">
            <a:off x="1714480" y="2715414"/>
            <a:ext cx="1215240" cy="1213652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Attributs </a:t>
            </a:r>
            <a:r>
              <a:rPr lang="fr-CH" dirty="0" err="1" smtClean="0"/>
              <a:t>multivalués</a:t>
            </a:r>
            <a:endParaRPr lang="fr-CH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000364" y="4357694"/>
            <a:ext cx="1857388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H" sz="1400" i="1" dirty="0" smtClean="0"/>
              <a:t>Voir exemple « dc_3 »</a:t>
            </a:r>
            <a:endParaRPr kumimoji="0" lang="fr-CH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071678"/>
            <a:ext cx="407572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71472" y="4714884"/>
            <a:ext cx="8229600" cy="1357322"/>
          </a:xfrm>
        </p:spPr>
        <p:txBody>
          <a:bodyPr>
            <a:normAutofit/>
          </a:bodyPr>
          <a:lstStyle/>
          <a:p>
            <a:endParaRPr lang="fr-CH" i="1" dirty="0" smtClean="0"/>
          </a:p>
        </p:txBody>
      </p:sp>
      <p:pic>
        <p:nvPicPr>
          <p:cNvPr id="1026" name="Picture 2" descr="C:\Users\exosOO\Diagramme de classe\L1- Classes et attributs\diagrammes\dc_3\dc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57430"/>
            <a:ext cx="3774937" cy="143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- 1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Reproduire le diagramme ci-dessous</a:t>
            </a:r>
          </a:p>
          <a:p>
            <a:pPr lvl="1"/>
            <a:r>
              <a:rPr lang="fr-CH" dirty="0" smtClean="0">
                <a:hlinkClick r:id="rId2"/>
              </a:rPr>
              <a:t>http</a:t>
            </a:r>
            <a:r>
              <a:rPr lang="fr-CH" dirty="0" smtClean="0">
                <a:hlinkClick r:id="rId2"/>
              </a:rPr>
              <a:t>://</a:t>
            </a:r>
            <a:r>
              <a:rPr lang="fr-CH" dirty="0" smtClean="0">
                <a:hlinkClick r:id="rId2"/>
              </a:rPr>
              <a:t>plantuml.com/</a:t>
            </a:r>
            <a:endParaRPr lang="fr-CH" dirty="0" smtClean="0"/>
          </a:p>
          <a:p>
            <a:pPr lvl="1"/>
            <a:r>
              <a:rPr lang="fr-CH" dirty="0" smtClean="0">
                <a:hlinkClick r:id="rId3"/>
              </a:rPr>
              <a:t>http</a:t>
            </a:r>
            <a:r>
              <a:rPr lang="fr-CH" dirty="0" smtClean="0">
                <a:hlinkClick r:id="rId3"/>
              </a:rPr>
              <a:t>://plantuml.com/plantuml</a:t>
            </a:r>
            <a:r>
              <a:rPr lang="fr-CH" dirty="0" smtClean="0">
                <a:hlinkClick r:id="rId3"/>
              </a:rPr>
              <a:t>/</a:t>
            </a:r>
            <a:endParaRPr lang="fr-CH" dirty="0" smtClean="0"/>
          </a:p>
          <a:p>
            <a:r>
              <a:rPr lang="fr-CH" dirty="0" smtClean="0"/>
              <a:t>Le traduire en JAVA</a:t>
            </a:r>
          </a:p>
          <a:p>
            <a:r>
              <a:rPr lang="fr-CH" dirty="0" smtClean="0"/>
              <a:t>Le code doit compiler!</a:t>
            </a:r>
          </a:p>
          <a:p>
            <a:pPr lvl="1"/>
            <a:endParaRPr lang="fr-CH" dirty="0" smtClean="0"/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214686"/>
            <a:ext cx="4143404" cy="300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Exercice – 2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Créer un diagramme de classe pour </a:t>
            </a:r>
            <a:r>
              <a:rPr lang="fr-CH" dirty="0" err="1" smtClean="0"/>
              <a:t>SMSPay</a:t>
            </a:r>
            <a:r>
              <a:rPr lang="fr-CH" dirty="0" smtClean="0"/>
              <a:t> </a:t>
            </a:r>
            <a:r>
              <a:rPr lang="fr-CH" dirty="0" smtClean="0"/>
              <a:t>en </a:t>
            </a:r>
            <a:r>
              <a:rPr lang="fr-CH" dirty="0" err="1" smtClean="0"/>
              <a:t>PlantUML</a:t>
            </a:r>
            <a:r>
              <a:rPr lang="fr-CH" dirty="0" smtClean="0"/>
              <a:t>, avec:</a:t>
            </a:r>
          </a:p>
          <a:p>
            <a:pPr lvl="1"/>
            <a:r>
              <a:rPr lang="fr-CH" dirty="0" smtClean="0"/>
              <a:t>C</a:t>
            </a:r>
            <a:r>
              <a:rPr lang="fr-CH" dirty="0" smtClean="0"/>
              <a:t>lasse SMS (attributs uniquement)</a:t>
            </a:r>
          </a:p>
          <a:p>
            <a:pPr lvl="1"/>
            <a:r>
              <a:rPr lang="fr-CH" dirty="0" smtClean="0"/>
              <a:t>Classe Client, avec les attributs suivants</a:t>
            </a:r>
          </a:p>
          <a:p>
            <a:pPr lvl="2"/>
            <a:r>
              <a:rPr lang="fr-CH" dirty="0" smtClean="0"/>
              <a:t>Identifiant du client dans </a:t>
            </a:r>
            <a:r>
              <a:rPr lang="fr-CH" dirty="0" err="1" smtClean="0"/>
              <a:t>SMSPay</a:t>
            </a:r>
            <a:r>
              <a:rPr lang="fr-CH" dirty="0" smtClean="0"/>
              <a:t> (un numéro)</a:t>
            </a:r>
          </a:p>
          <a:p>
            <a:pPr lvl="2"/>
            <a:r>
              <a:rPr lang="fr-CH" dirty="0" smtClean="0"/>
              <a:t>Le numéro de mobile, le numéro de compte bancaire</a:t>
            </a:r>
          </a:p>
          <a:p>
            <a:pPr lvl="2"/>
            <a:r>
              <a:rPr lang="fr-CH" dirty="0" smtClean="0"/>
              <a:t>Statut du compte client (bloqué ou pas, valeur booléenne)</a:t>
            </a:r>
          </a:p>
          <a:p>
            <a:pPr lvl="2"/>
            <a:r>
              <a:rPr lang="fr-CH" dirty="0" smtClean="0"/>
              <a:t>Limite mensuelle de transfert</a:t>
            </a:r>
          </a:p>
          <a:p>
            <a:r>
              <a:rPr lang="fr-CH" dirty="0" smtClean="0"/>
              <a:t>Implémenter ces classes en JAVA</a:t>
            </a:r>
          </a:p>
          <a:p>
            <a:pPr lvl="1"/>
            <a:endParaRPr lang="fr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144</Words>
  <PresentationFormat>Affichage à l'écran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Diagramme de classe UML</vt:lpstr>
      <vt:lpstr>Classes</vt:lpstr>
      <vt:lpstr>Attributs</vt:lpstr>
      <vt:lpstr>Attributs multivalués</vt:lpstr>
      <vt:lpstr>Exercice - 1</vt:lpstr>
      <vt:lpstr>Exercice –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classe</dc:title>
  <cp:lastModifiedBy>Administrateur</cp:lastModifiedBy>
  <cp:revision>15</cp:revision>
  <dcterms:modified xsi:type="dcterms:W3CDTF">2014-01-24T16:44:24Z</dcterms:modified>
</cp:coreProperties>
</file>