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91679-3908-41A7-9593-27D1AAEABE24}" v="72" dt="2023-10-26T08:20:52.871"/>
    <p1510:client id="{F0C2DF27-6803-EAB4-6A46-9BDB27160401}" v="5" dt="2023-10-30T10:14:49.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BENLLOCH, JAVIER" userId="S::j.garciabenlloch@edu.gva.es::70e9298b-e2cc-44b8-b756-7e0db6e42939" providerId="AD" clId="Web-{7E891679-3908-41A7-9593-27D1AAEABE24}"/>
    <pc:docChg chg="addSld modSld">
      <pc:chgData name="GARCIA BENLLOCH, JAVIER" userId="S::j.garciabenlloch@edu.gva.es::70e9298b-e2cc-44b8-b756-7e0db6e42939" providerId="AD" clId="Web-{7E891679-3908-41A7-9593-27D1AAEABE24}" dt="2023-10-26T08:23:12.046" v="77"/>
      <pc:docMkLst>
        <pc:docMk/>
      </pc:docMkLst>
      <pc:sldChg chg="addSp modSp mod setBg addAnim setClrOvrMap">
        <pc:chgData name="GARCIA BENLLOCH, JAVIER" userId="S::j.garciabenlloch@edu.gva.es::70e9298b-e2cc-44b8-b756-7e0db6e42939" providerId="AD" clId="Web-{7E891679-3908-41A7-9593-27D1AAEABE24}" dt="2023-10-26T08:20:52.871" v="62"/>
        <pc:sldMkLst>
          <pc:docMk/>
          <pc:sldMk cId="2406273178" sldId="256"/>
        </pc:sldMkLst>
        <pc:spChg chg="mod">
          <ac:chgData name="GARCIA BENLLOCH, JAVIER" userId="S::j.garciabenlloch@edu.gva.es::70e9298b-e2cc-44b8-b756-7e0db6e42939" providerId="AD" clId="Web-{7E891679-3908-41A7-9593-27D1AAEABE24}" dt="2023-10-26T08:20:52.871" v="61"/>
          <ac:spMkLst>
            <pc:docMk/>
            <pc:sldMk cId="2406273178" sldId="256"/>
            <ac:spMk id="2" creationId="{00000000-0000-0000-0000-000000000000}"/>
          </ac:spMkLst>
        </pc:spChg>
        <pc:spChg chg="mod">
          <ac:chgData name="GARCIA BENLLOCH, JAVIER" userId="S::j.garciabenlloch@edu.gva.es::70e9298b-e2cc-44b8-b756-7e0db6e42939" providerId="AD" clId="Web-{7E891679-3908-41A7-9593-27D1AAEABE24}" dt="2023-10-26T08:20:52.871" v="61"/>
          <ac:spMkLst>
            <pc:docMk/>
            <pc:sldMk cId="2406273178" sldId="256"/>
            <ac:spMk id="3" creationId="{00000000-0000-0000-0000-000000000000}"/>
          </ac:spMkLst>
        </pc:spChg>
        <pc:spChg chg="add">
          <ac:chgData name="GARCIA BENLLOCH, JAVIER" userId="S::j.garciabenlloch@edu.gva.es::70e9298b-e2cc-44b8-b756-7e0db6e42939" providerId="AD" clId="Web-{7E891679-3908-41A7-9593-27D1AAEABE24}" dt="2023-10-26T08:20:52.871" v="61"/>
          <ac:spMkLst>
            <pc:docMk/>
            <pc:sldMk cId="2406273178" sldId="256"/>
            <ac:spMk id="9" creationId="{71B2258F-86CA-4D4D-8270-BC05FCDEBFB3}"/>
          </ac:spMkLst>
        </pc:spChg>
        <pc:picChg chg="add">
          <ac:chgData name="GARCIA BENLLOCH, JAVIER" userId="S::j.garciabenlloch@edu.gva.es::70e9298b-e2cc-44b8-b756-7e0db6e42939" providerId="AD" clId="Web-{7E891679-3908-41A7-9593-27D1AAEABE24}" dt="2023-10-26T08:20:52.871" v="61"/>
          <ac:picMkLst>
            <pc:docMk/>
            <pc:sldMk cId="2406273178" sldId="256"/>
            <ac:picMk id="5" creationId="{A6358DA3-0728-58E9-9E64-D4FF98BA6A44}"/>
          </ac:picMkLst>
        </pc:picChg>
      </pc:sldChg>
      <pc:sldChg chg="addSp modSp new mod setBg setClrOvrMap">
        <pc:chgData name="GARCIA BENLLOCH, JAVIER" userId="S::j.garciabenlloch@edu.gva.es::70e9298b-e2cc-44b8-b756-7e0db6e42939" providerId="AD" clId="Web-{7E891679-3908-41A7-9593-27D1AAEABE24}" dt="2023-10-26T08:21:00.480" v="63"/>
        <pc:sldMkLst>
          <pc:docMk/>
          <pc:sldMk cId="1629198285" sldId="257"/>
        </pc:sldMkLst>
        <pc:spChg chg="mod">
          <ac:chgData name="GARCIA BENLLOCH, JAVIER" userId="S::j.garciabenlloch@edu.gva.es::70e9298b-e2cc-44b8-b756-7e0db6e42939" providerId="AD" clId="Web-{7E891679-3908-41A7-9593-27D1AAEABE24}" dt="2023-10-26T08:21:00.480" v="63"/>
          <ac:spMkLst>
            <pc:docMk/>
            <pc:sldMk cId="1629198285" sldId="257"/>
            <ac:spMk id="2" creationId="{A36E6970-9880-13B0-645C-2E3581AEA5A3}"/>
          </ac:spMkLst>
        </pc:spChg>
        <pc:spChg chg="mod">
          <ac:chgData name="GARCIA BENLLOCH, JAVIER" userId="S::j.garciabenlloch@edu.gva.es::70e9298b-e2cc-44b8-b756-7e0db6e42939" providerId="AD" clId="Web-{7E891679-3908-41A7-9593-27D1AAEABE24}" dt="2023-10-26T08:21:00.480" v="63"/>
          <ac:spMkLst>
            <pc:docMk/>
            <pc:sldMk cId="1629198285" sldId="257"/>
            <ac:spMk id="3" creationId="{558F6093-1D0E-537E-ECC1-FF0B72D4C3E4}"/>
          </ac:spMkLst>
        </pc:spChg>
        <pc:spChg chg="add">
          <ac:chgData name="GARCIA BENLLOCH, JAVIER" userId="S::j.garciabenlloch@edu.gva.es::70e9298b-e2cc-44b8-b756-7e0db6e42939" providerId="AD" clId="Web-{7E891679-3908-41A7-9593-27D1AAEABE24}" dt="2023-10-26T08:21:00.480" v="63"/>
          <ac:spMkLst>
            <pc:docMk/>
            <pc:sldMk cId="1629198285" sldId="257"/>
            <ac:spMk id="9" creationId="{9228552E-C8B1-4A80-8448-0787CE0FC704}"/>
          </ac:spMkLst>
        </pc:spChg>
        <pc:picChg chg="add">
          <ac:chgData name="GARCIA BENLLOCH, JAVIER" userId="S::j.garciabenlloch@edu.gva.es::70e9298b-e2cc-44b8-b756-7e0db6e42939" providerId="AD" clId="Web-{7E891679-3908-41A7-9593-27D1AAEABE24}" dt="2023-10-26T08:21:00.480" v="63"/>
          <ac:picMkLst>
            <pc:docMk/>
            <pc:sldMk cId="1629198285" sldId="257"/>
            <ac:picMk id="5" creationId="{1066FFCF-4454-B0DA-9086-6C427A9B5408}"/>
          </ac:picMkLst>
        </pc:picChg>
      </pc:sldChg>
      <pc:sldChg chg="addSp modSp new mod setBg">
        <pc:chgData name="GARCIA BENLLOCH, JAVIER" userId="S::j.garciabenlloch@edu.gva.es::70e9298b-e2cc-44b8-b756-7e0db6e42939" providerId="AD" clId="Web-{7E891679-3908-41A7-9593-27D1AAEABE24}" dt="2023-10-26T08:21:16.981" v="64"/>
        <pc:sldMkLst>
          <pc:docMk/>
          <pc:sldMk cId="1157946006" sldId="258"/>
        </pc:sldMkLst>
        <pc:spChg chg="mod">
          <ac:chgData name="GARCIA BENLLOCH, JAVIER" userId="S::j.garciabenlloch@edu.gva.es::70e9298b-e2cc-44b8-b756-7e0db6e42939" providerId="AD" clId="Web-{7E891679-3908-41A7-9593-27D1AAEABE24}" dt="2023-10-26T08:21:16.981" v="64"/>
          <ac:spMkLst>
            <pc:docMk/>
            <pc:sldMk cId="1157946006" sldId="258"/>
            <ac:spMk id="2" creationId="{753C3633-3CF4-234C-866B-01F11D05DB82}"/>
          </ac:spMkLst>
        </pc:spChg>
        <pc:spChg chg="mod">
          <ac:chgData name="GARCIA BENLLOCH, JAVIER" userId="S::j.garciabenlloch@edu.gva.es::70e9298b-e2cc-44b8-b756-7e0db6e42939" providerId="AD" clId="Web-{7E891679-3908-41A7-9593-27D1AAEABE24}" dt="2023-10-26T08:21:16.981" v="64"/>
          <ac:spMkLst>
            <pc:docMk/>
            <pc:sldMk cId="1157946006" sldId="258"/>
            <ac:spMk id="3" creationId="{20BA8EED-8708-697A-7449-94CA1AA893FD}"/>
          </ac:spMkLst>
        </pc:spChg>
        <pc:spChg chg="add">
          <ac:chgData name="GARCIA BENLLOCH, JAVIER" userId="S::j.garciabenlloch@edu.gva.es::70e9298b-e2cc-44b8-b756-7e0db6e42939" providerId="AD" clId="Web-{7E891679-3908-41A7-9593-27D1AAEABE24}" dt="2023-10-26T08:21:16.981" v="64"/>
          <ac:spMkLst>
            <pc:docMk/>
            <pc:sldMk cId="1157946006" sldId="258"/>
            <ac:spMk id="8" creationId="{787F4F1C-8D3D-4EC1-B72D-A0470A5A08B8}"/>
          </ac:spMkLst>
        </pc:spChg>
        <pc:grpChg chg="add">
          <ac:chgData name="GARCIA BENLLOCH, JAVIER" userId="S::j.garciabenlloch@edu.gva.es::70e9298b-e2cc-44b8-b756-7e0db6e42939" providerId="AD" clId="Web-{7E891679-3908-41A7-9593-27D1AAEABE24}" dt="2023-10-26T08:21:16.981" v="64"/>
          <ac:grpSpMkLst>
            <pc:docMk/>
            <pc:sldMk cId="1157946006" sldId="258"/>
            <ac:grpSpMk id="10" creationId="{D1E3DD61-64DB-46AD-B249-E273CD86B051}"/>
          </ac:grpSpMkLst>
        </pc:grpChg>
      </pc:sldChg>
      <pc:sldChg chg="addSp delSp modSp new mod setBg setClrOvrMap">
        <pc:chgData name="GARCIA BENLLOCH, JAVIER" userId="S::j.garciabenlloch@edu.gva.es::70e9298b-e2cc-44b8-b756-7e0db6e42939" providerId="AD" clId="Web-{7E891679-3908-41A7-9593-27D1AAEABE24}" dt="2023-10-26T08:21:27.012" v="65"/>
        <pc:sldMkLst>
          <pc:docMk/>
          <pc:sldMk cId="3905902053" sldId="259"/>
        </pc:sldMkLst>
        <pc:spChg chg="mod">
          <ac:chgData name="GARCIA BENLLOCH, JAVIER" userId="S::j.garciabenlloch@edu.gva.es::70e9298b-e2cc-44b8-b756-7e0db6e42939" providerId="AD" clId="Web-{7E891679-3908-41A7-9593-27D1AAEABE24}" dt="2023-10-26T08:21:27.012" v="65"/>
          <ac:spMkLst>
            <pc:docMk/>
            <pc:sldMk cId="3905902053" sldId="259"/>
            <ac:spMk id="2" creationId="{83A91CA4-954B-0460-F95D-9ED679508024}"/>
          </ac:spMkLst>
        </pc:spChg>
        <pc:spChg chg="del mod">
          <ac:chgData name="GARCIA BENLLOCH, JAVIER" userId="S::j.garciabenlloch@edu.gva.es::70e9298b-e2cc-44b8-b756-7e0db6e42939" providerId="AD" clId="Web-{7E891679-3908-41A7-9593-27D1AAEABE24}" dt="2023-10-26T08:21:27.012" v="65"/>
          <ac:spMkLst>
            <pc:docMk/>
            <pc:sldMk cId="3905902053" sldId="259"/>
            <ac:spMk id="3" creationId="{C98C1650-A212-63BE-3251-F94FC0D9415F}"/>
          </ac:spMkLst>
        </pc:spChg>
        <pc:spChg chg="add">
          <ac:chgData name="GARCIA BENLLOCH, JAVIER" userId="S::j.garciabenlloch@edu.gva.es::70e9298b-e2cc-44b8-b756-7e0db6e42939" providerId="AD" clId="Web-{7E891679-3908-41A7-9593-27D1AAEABE24}" dt="2023-10-26T08:21:27.012" v="65"/>
          <ac:spMkLst>
            <pc:docMk/>
            <pc:sldMk cId="3905902053" sldId="259"/>
            <ac:spMk id="10" creationId="{9228552E-C8B1-4A80-8448-0787CE0FC704}"/>
          </ac:spMkLst>
        </pc:spChg>
        <pc:graphicFrameChg chg="add">
          <ac:chgData name="GARCIA BENLLOCH, JAVIER" userId="S::j.garciabenlloch@edu.gva.es::70e9298b-e2cc-44b8-b756-7e0db6e42939" providerId="AD" clId="Web-{7E891679-3908-41A7-9593-27D1AAEABE24}" dt="2023-10-26T08:21:27.012" v="65"/>
          <ac:graphicFrameMkLst>
            <pc:docMk/>
            <pc:sldMk cId="3905902053" sldId="259"/>
            <ac:graphicFrameMk id="5" creationId="{B6FB981A-34F9-5D51-5D76-1E9211DD2414}"/>
          </ac:graphicFrameMkLst>
        </pc:graphicFrameChg>
        <pc:picChg chg="add">
          <ac:chgData name="GARCIA BENLLOCH, JAVIER" userId="S::j.garciabenlloch@edu.gva.es::70e9298b-e2cc-44b8-b756-7e0db6e42939" providerId="AD" clId="Web-{7E891679-3908-41A7-9593-27D1AAEABE24}" dt="2023-10-26T08:21:27.012" v="65"/>
          <ac:picMkLst>
            <pc:docMk/>
            <pc:sldMk cId="3905902053" sldId="259"/>
            <ac:picMk id="6" creationId="{E161DA90-4940-8A01-EAC2-9E3C499B98B3}"/>
          </ac:picMkLst>
        </pc:picChg>
      </pc:sldChg>
      <pc:sldChg chg="addSp delSp modSp new mod setBg setClrOvrMap">
        <pc:chgData name="GARCIA BENLLOCH, JAVIER" userId="S::j.garciabenlloch@edu.gva.es::70e9298b-e2cc-44b8-b756-7e0db6e42939" providerId="AD" clId="Web-{7E891679-3908-41A7-9593-27D1AAEABE24}" dt="2023-10-26T08:22:44.655" v="74" actId="20577"/>
        <pc:sldMkLst>
          <pc:docMk/>
          <pc:sldMk cId="3583340293" sldId="260"/>
        </pc:sldMkLst>
        <pc:spChg chg="mod">
          <ac:chgData name="GARCIA BENLLOCH, JAVIER" userId="S::j.garciabenlloch@edu.gva.es::70e9298b-e2cc-44b8-b756-7e0db6e42939" providerId="AD" clId="Web-{7E891679-3908-41A7-9593-27D1AAEABE24}" dt="2023-10-26T08:21:36.153" v="66"/>
          <ac:spMkLst>
            <pc:docMk/>
            <pc:sldMk cId="3583340293" sldId="260"/>
            <ac:spMk id="2" creationId="{321ECB3C-5014-C193-BB39-E81173629EA5}"/>
          </ac:spMkLst>
        </pc:spChg>
        <pc:spChg chg="del mod">
          <ac:chgData name="GARCIA BENLLOCH, JAVIER" userId="S::j.garciabenlloch@edu.gva.es::70e9298b-e2cc-44b8-b756-7e0db6e42939" providerId="AD" clId="Web-{7E891679-3908-41A7-9593-27D1AAEABE24}" dt="2023-10-26T08:21:36.153" v="66"/>
          <ac:spMkLst>
            <pc:docMk/>
            <pc:sldMk cId="3583340293" sldId="260"/>
            <ac:spMk id="3" creationId="{7FDAE77C-6D52-DD72-9BB4-283285419BEF}"/>
          </ac:spMkLst>
        </pc:spChg>
        <pc:spChg chg="add">
          <ac:chgData name="GARCIA BENLLOCH, JAVIER" userId="S::j.garciabenlloch@edu.gva.es::70e9298b-e2cc-44b8-b756-7e0db6e42939" providerId="AD" clId="Web-{7E891679-3908-41A7-9593-27D1AAEABE24}" dt="2023-10-26T08:21:36.153" v="66"/>
          <ac:spMkLst>
            <pc:docMk/>
            <pc:sldMk cId="3583340293" sldId="260"/>
            <ac:spMk id="10" creationId="{9228552E-C8B1-4A80-8448-0787CE0FC704}"/>
          </ac:spMkLst>
        </pc:spChg>
        <pc:graphicFrameChg chg="add modGraphic">
          <ac:chgData name="GARCIA BENLLOCH, JAVIER" userId="S::j.garciabenlloch@edu.gva.es::70e9298b-e2cc-44b8-b756-7e0db6e42939" providerId="AD" clId="Web-{7E891679-3908-41A7-9593-27D1AAEABE24}" dt="2023-10-26T08:22:44.655" v="74" actId="20577"/>
          <ac:graphicFrameMkLst>
            <pc:docMk/>
            <pc:sldMk cId="3583340293" sldId="260"/>
            <ac:graphicFrameMk id="5" creationId="{642B03C0-142D-4E32-DF65-62AA8270B537}"/>
          </ac:graphicFrameMkLst>
        </pc:graphicFrameChg>
        <pc:picChg chg="add">
          <ac:chgData name="GARCIA BENLLOCH, JAVIER" userId="S::j.garciabenlloch@edu.gva.es::70e9298b-e2cc-44b8-b756-7e0db6e42939" providerId="AD" clId="Web-{7E891679-3908-41A7-9593-27D1AAEABE24}" dt="2023-10-26T08:21:36.153" v="66"/>
          <ac:picMkLst>
            <pc:docMk/>
            <pc:sldMk cId="3583340293" sldId="260"/>
            <ac:picMk id="6" creationId="{2A38A117-8DA6-7D6D-6692-2239EA929562}"/>
          </ac:picMkLst>
        </pc:picChg>
      </pc:sldChg>
      <pc:sldChg chg="addSp delSp modSp new mod setBg">
        <pc:chgData name="GARCIA BENLLOCH, JAVIER" userId="S::j.garciabenlloch@edu.gva.es::70e9298b-e2cc-44b8-b756-7e0db6e42939" providerId="AD" clId="Web-{7E891679-3908-41A7-9593-27D1AAEABE24}" dt="2023-10-26T08:22:54.217" v="75"/>
        <pc:sldMkLst>
          <pc:docMk/>
          <pc:sldMk cId="3959256760" sldId="261"/>
        </pc:sldMkLst>
        <pc:spChg chg="mod">
          <ac:chgData name="GARCIA BENLLOCH, JAVIER" userId="S::j.garciabenlloch@edu.gva.es::70e9298b-e2cc-44b8-b756-7e0db6e42939" providerId="AD" clId="Web-{7E891679-3908-41A7-9593-27D1AAEABE24}" dt="2023-10-26T08:22:54.217" v="75"/>
          <ac:spMkLst>
            <pc:docMk/>
            <pc:sldMk cId="3959256760" sldId="261"/>
            <ac:spMk id="2" creationId="{EB6550B0-0BB6-213B-3E3B-57F0C4192401}"/>
          </ac:spMkLst>
        </pc:spChg>
        <pc:spChg chg="del">
          <ac:chgData name="GARCIA BENLLOCH, JAVIER" userId="S::j.garciabenlloch@edu.gva.es::70e9298b-e2cc-44b8-b756-7e0db6e42939" providerId="AD" clId="Web-{7E891679-3908-41A7-9593-27D1AAEABE24}" dt="2023-10-26T08:18:05.226" v="49"/>
          <ac:spMkLst>
            <pc:docMk/>
            <pc:sldMk cId="3959256760" sldId="261"/>
            <ac:spMk id="3" creationId="{0318C5EE-5C31-A066-3AD8-D9E1A53FC635}"/>
          </ac:spMkLst>
        </pc:spChg>
        <pc:spChg chg="add">
          <ac:chgData name="GARCIA BENLLOCH, JAVIER" userId="S::j.garciabenlloch@edu.gva.es::70e9298b-e2cc-44b8-b756-7e0db6e42939" providerId="AD" clId="Web-{7E891679-3908-41A7-9593-27D1AAEABE24}" dt="2023-10-26T08:22:54.217" v="75"/>
          <ac:spMkLst>
            <pc:docMk/>
            <pc:sldMk cId="3959256760" sldId="261"/>
            <ac:spMk id="9" creationId="{6753252F-4873-4F63-801D-CC719279A7D5}"/>
          </ac:spMkLst>
        </pc:spChg>
        <pc:spChg chg="add">
          <ac:chgData name="GARCIA BENLLOCH, JAVIER" userId="S::j.garciabenlloch@edu.gva.es::70e9298b-e2cc-44b8-b756-7e0db6e42939" providerId="AD" clId="Web-{7E891679-3908-41A7-9593-27D1AAEABE24}" dt="2023-10-26T08:22:54.217" v="75"/>
          <ac:spMkLst>
            <pc:docMk/>
            <pc:sldMk cId="3959256760" sldId="261"/>
            <ac:spMk id="11" creationId="{047C8CCB-F95D-4249-92DD-651249D3535A}"/>
          </ac:spMkLst>
        </pc:spChg>
        <pc:picChg chg="add mod ord">
          <ac:chgData name="GARCIA BENLLOCH, JAVIER" userId="S::j.garciabenlloch@edu.gva.es::70e9298b-e2cc-44b8-b756-7e0db6e42939" providerId="AD" clId="Web-{7E891679-3908-41A7-9593-27D1AAEABE24}" dt="2023-10-26T08:22:54.217" v="75"/>
          <ac:picMkLst>
            <pc:docMk/>
            <pc:sldMk cId="3959256760" sldId="261"/>
            <ac:picMk id="4" creationId="{098FC49C-6098-5CC7-6197-62D0EC1E027D}"/>
          </ac:picMkLst>
        </pc:picChg>
      </pc:sldChg>
      <pc:sldChg chg="addSp delSp modSp new mod setBg">
        <pc:chgData name="GARCIA BENLLOCH, JAVIER" userId="S::j.garciabenlloch@edu.gva.es::70e9298b-e2cc-44b8-b756-7e0db6e42939" providerId="AD" clId="Web-{7E891679-3908-41A7-9593-27D1AAEABE24}" dt="2023-10-26T08:23:04.218" v="76"/>
        <pc:sldMkLst>
          <pc:docMk/>
          <pc:sldMk cId="606136660" sldId="262"/>
        </pc:sldMkLst>
        <pc:spChg chg="mod">
          <ac:chgData name="GARCIA BENLLOCH, JAVIER" userId="S::j.garciabenlloch@edu.gva.es::70e9298b-e2cc-44b8-b756-7e0db6e42939" providerId="AD" clId="Web-{7E891679-3908-41A7-9593-27D1AAEABE24}" dt="2023-10-26T08:23:04.218" v="76"/>
          <ac:spMkLst>
            <pc:docMk/>
            <pc:sldMk cId="606136660" sldId="262"/>
            <ac:spMk id="2" creationId="{F2DC7973-D8C5-125F-9112-974D4330C6EC}"/>
          </ac:spMkLst>
        </pc:spChg>
        <pc:spChg chg="del">
          <ac:chgData name="GARCIA BENLLOCH, JAVIER" userId="S::j.garciabenlloch@edu.gva.es::70e9298b-e2cc-44b8-b756-7e0db6e42939" providerId="AD" clId="Web-{7E891679-3908-41A7-9593-27D1AAEABE24}" dt="2023-10-26T08:18:48.492" v="54"/>
          <ac:spMkLst>
            <pc:docMk/>
            <pc:sldMk cId="606136660" sldId="262"/>
            <ac:spMk id="3" creationId="{6278943A-7A75-F4FE-7CD7-ACE463C83D50}"/>
          </ac:spMkLst>
        </pc:spChg>
        <pc:spChg chg="add">
          <ac:chgData name="GARCIA BENLLOCH, JAVIER" userId="S::j.garciabenlloch@edu.gva.es::70e9298b-e2cc-44b8-b756-7e0db6e42939" providerId="AD" clId="Web-{7E891679-3908-41A7-9593-27D1AAEABE24}" dt="2023-10-26T08:23:04.218" v="76"/>
          <ac:spMkLst>
            <pc:docMk/>
            <pc:sldMk cId="606136660" sldId="262"/>
            <ac:spMk id="9" creationId="{6753252F-4873-4F63-801D-CC719279A7D5}"/>
          </ac:spMkLst>
        </pc:spChg>
        <pc:spChg chg="add">
          <ac:chgData name="GARCIA BENLLOCH, JAVIER" userId="S::j.garciabenlloch@edu.gva.es::70e9298b-e2cc-44b8-b756-7e0db6e42939" providerId="AD" clId="Web-{7E891679-3908-41A7-9593-27D1AAEABE24}" dt="2023-10-26T08:23:04.218" v="76"/>
          <ac:spMkLst>
            <pc:docMk/>
            <pc:sldMk cId="606136660" sldId="262"/>
            <ac:spMk id="11" creationId="{047C8CCB-F95D-4249-92DD-651249D3535A}"/>
          </ac:spMkLst>
        </pc:spChg>
        <pc:picChg chg="add mod ord">
          <ac:chgData name="GARCIA BENLLOCH, JAVIER" userId="S::j.garciabenlloch@edu.gva.es::70e9298b-e2cc-44b8-b756-7e0db6e42939" providerId="AD" clId="Web-{7E891679-3908-41A7-9593-27D1AAEABE24}" dt="2023-10-26T08:23:04.218" v="76"/>
          <ac:picMkLst>
            <pc:docMk/>
            <pc:sldMk cId="606136660" sldId="262"/>
            <ac:picMk id="4" creationId="{044BA3CB-D939-F8E9-3A33-ED1E1D8CD5B8}"/>
          </ac:picMkLst>
        </pc:picChg>
      </pc:sldChg>
      <pc:sldChg chg="addSp delSp modSp new mod setBg">
        <pc:chgData name="GARCIA BENLLOCH, JAVIER" userId="S::j.garciabenlloch@edu.gva.es::70e9298b-e2cc-44b8-b756-7e0db6e42939" providerId="AD" clId="Web-{7E891679-3908-41A7-9593-27D1AAEABE24}" dt="2023-10-26T08:23:12.046" v="77"/>
        <pc:sldMkLst>
          <pc:docMk/>
          <pc:sldMk cId="2939731540" sldId="263"/>
        </pc:sldMkLst>
        <pc:spChg chg="mod">
          <ac:chgData name="GARCIA BENLLOCH, JAVIER" userId="S::j.garciabenlloch@edu.gva.es::70e9298b-e2cc-44b8-b756-7e0db6e42939" providerId="AD" clId="Web-{7E891679-3908-41A7-9593-27D1AAEABE24}" dt="2023-10-26T08:23:12.046" v="77"/>
          <ac:spMkLst>
            <pc:docMk/>
            <pc:sldMk cId="2939731540" sldId="263"/>
            <ac:spMk id="2" creationId="{585CDFEA-F646-D87A-F3FD-C2CD12859B28}"/>
          </ac:spMkLst>
        </pc:spChg>
        <pc:spChg chg="del">
          <ac:chgData name="GARCIA BENLLOCH, JAVIER" userId="S::j.garciabenlloch@edu.gva.es::70e9298b-e2cc-44b8-b756-7e0db6e42939" providerId="AD" clId="Web-{7E891679-3908-41A7-9593-27D1AAEABE24}" dt="2023-10-26T08:19:48.041" v="59"/>
          <ac:spMkLst>
            <pc:docMk/>
            <pc:sldMk cId="2939731540" sldId="263"/>
            <ac:spMk id="3" creationId="{030F352D-A8F1-FC02-DF94-4D142A703766}"/>
          </ac:spMkLst>
        </pc:spChg>
        <pc:spChg chg="add">
          <ac:chgData name="GARCIA BENLLOCH, JAVIER" userId="S::j.garciabenlloch@edu.gva.es::70e9298b-e2cc-44b8-b756-7e0db6e42939" providerId="AD" clId="Web-{7E891679-3908-41A7-9593-27D1AAEABE24}" dt="2023-10-26T08:23:12.046" v="77"/>
          <ac:spMkLst>
            <pc:docMk/>
            <pc:sldMk cId="2939731540" sldId="263"/>
            <ac:spMk id="9" creationId="{A4AC5506-6312-4701-8D3C-40187889A947}"/>
          </ac:spMkLst>
        </pc:spChg>
        <pc:picChg chg="add mod ord">
          <ac:chgData name="GARCIA BENLLOCH, JAVIER" userId="S::j.garciabenlloch@edu.gva.es::70e9298b-e2cc-44b8-b756-7e0db6e42939" providerId="AD" clId="Web-{7E891679-3908-41A7-9593-27D1AAEABE24}" dt="2023-10-26T08:23:12.046" v="77"/>
          <ac:picMkLst>
            <pc:docMk/>
            <pc:sldMk cId="2939731540" sldId="263"/>
            <ac:picMk id="4" creationId="{35C1895C-CA26-AAA1-D9ED-8B83E8708695}"/>
          </ac:picMkLst>
        </pc:picChg>
      </pc:sldChg>
    </pc:docChg>
  </pc:docChgLst>
  <pc:docChgLst>
    <pc:chgData name="GARCIA BENLLOCH, JAVIER" userId="S::j.garciabenlloch@edu.gva.es::70e9298b-e2cc-44b8-b756-7e0db6e42939" providerId="AD" clId="Web-{F0C2DF27-6803-EAB4-6A46-9BDB27160401}"/>
    <pc:docChg chg="modSld">
      <pc:chgData name="GARCIA BENLLOCH, JAVIER" userId="S::j.garciabenlloch@edu.gva.es::70e9298b-e2cc-44b8-b756-7e0db6e42939" providerId="AD" clId="Web-{F0C2DF27-6803-EAB4-6A46-9BDB27160401}" dt="2023-10-30T10:14:49.358" v="4" actId="20577"/>
      <pc:docMkLst>
        <pc:docMk/>
      </pc:docMkLst>
      <pc:sldChg chg="modSp">
        <pc:chgData name="GARCIA BENLLOCH, JAVIER" userId="S::j.garciabenlloch@edu.gva.es::70e9298b-e2cc-44b8-b756-7e0db6e42939" providerId="AD" clId="Web-{F0C2DF27-6803-EAB4-6A46-9BDB27160401}" dt="2023-10-30T10:14:49.358" v="4" actId="20577"/>
        <pc:sldMkLst>
          <pc:docMk/>
          <pc:sldMk cId="1629198285" sldId="257"/>
        </pc:sldMkLst>
        <pc:spChg chg="mod">
          <ac:chgData name="GARCIA BENLLOCH, JAVIER" userId="S::j.garciabenlloch@edu.gva.es::70e9298b-e2cc-44b8-b756-7e0db6e42939" providerId="AD" clId="Web-{F0C2DF27-6803-EAB4-6A46-9BDB27160401}" dt="2023-10-30T10:14:49.358" v="4" actId="20577"/>
          <ac:spMkLst>
            <pc:docMk/>
            <pc:sldMk cId="1629198285" sldId="257"/>
            <ac:spMk id="3" creationId="{558F6093-1D0E-537E-ECC1-FF0B72D4C3E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F3DCC-71BE-46D6-AA84-A75B8B3B3C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B01BEB1-EA1C-42CA-81C8-CD16BE44609B}">
      <dgm:prSet/>
      <dgm:spPr/>
      <dgm:t>
        <a:bodyPr/>
        <a:lstStyle/>
        <a:p>
          <a:r>
            <a:rPr lang="es-ES"/>
            <a:t>• Ámbito: Agrupamiento administrativo de equipos o clientes de una subred que utilizan el servicio DHCP. Ejemplo: ámbito de subred 192.168.2.0/24</a:t>
          </a:r>
          <a:endParaRPr lang="en-US"/>
        </a:p>
      </dgm:t>
    </dgm:pt>
    <dgm:pt modelId="{3B00608C-9BE0-4314-9574-AF6B4125DB98}" type="parTrans" cxnId="{87DD66D8-A33E-4FA3-BAA6-DAA464858AE4}">
      <dgm:prSet/>
      <dgm:spPr/>
      <dgm:t>
        <a:bodyPr/>
        <a:lstStyle/>
        <a:p>
          <a:endParaRPr lang="en-US"/>
        </a:p>
      </dgm:t>
    </dgm:pt>
    <dgm:pt modelId="{C22ED0B3-BA7F-44DC-BBFC-084B037C8B9B}" type="sibTrans" cxnId="{87DD66D8-A33E-4FA3-BAA6-DAA464858AE4}">
      <dgm:prSet/>
      <dgm:spPr/>
      <dgm:t>
        <a:bodyPr/>
        <a:lstStyle/>
        <a:p>
          <a:endParaRPr lang="en-US"/>
        </a:p>
      </dgm:t>
    </dgm:pt>
    <dgm:pt modelId="{1A45261F-97ED-420A-9230-9744258D6E1F}">
      <dgm:prSet/>
      <dgm:spPr/>
      <dgm:t>
        <a:bodyPr/>
        <a:lstStyle/>
        <a:p>
          <a:r>
            <a:rPr lang="es-ES"/>
            <a:t>• Rango: Rango de direcciones IP que el servidor DHCP puede conceder.Ejemplo: rango 192.168.2.10 - 192.168.2.150</a:t>
          </a:r>
          <a:endParaRPr lang="en-US"/>
        </a:p>
      </dgm:t>
    </dgm:pt>
    <dgm:pt modelId="{7D03AD48-B201-4C4E-AED4-5BC96AC1CC99}" type="parTrans" cxnId="{B48AAC76-DEE1-47F3-A56B-C1C71E700C0F}">
      <dgm:prSet/>
      <dgm:spPr/>
      <dgm:t>
        <a:bodyPr/>
        <a:lstStyle/>
        <a:p>
          <a:endParaRPr lang="en-US"/>
        </a:p>
      </dgm:t>
    </dgm:pt>
    <dgm:pt modelId="{24CF42A1-1033-4752-91BB-3F2B42BE16D0}" type="sibTrans" cxnId="{B48AAC76-DEE1-47F3-A56B-C1C71E700C0F}">
      <dgm:prSet/>
      <dgm:spPr/>
      <dgm:t>
        <a:bodyPr/>
        <a:lstStyle/>
        <a:p>
          <a:endParaRPr lang="en-US"/>
        </a:p>
      </dgm:t>
    </dgm:pt>
    <dgm:pt modelId="{015ED660-81AD-4AA8-8F46-3BED8554F79D}">
      <dgm:prSet/>
      <dgm:spPr/>
      <dgm:t>
        <a:bodyPr/>
        <a:lstStyle/>
        <a:p>
          <a:r>
            <a:rPr lang="es-ES"/>
            <a:t>• Tiempo de concesión: Periodo de tiempo durante el cual un equipo cliente puede utilizar una configuración de red concedida.</a:t>
          </a:r>
          <a:endParaRPr lang="en-US"/>
        </a:p>
      </dgm:t>
    </dgm:pt>
    <dgm:pt modelId="{FB9AE364-06A4-409C-BE8B-677DDD1453FC}" type="parTrans" cxnId="{11F84891-8AC8-4F11-BFB2-E7C3CD29CAA0}">
      <dgm:prSet/>
      <dgm:spPr/>
      <dgm:t>
        <a:bodyPr/>
        <a:lstStyle/>
        <a:p>
          <a:endParaRPr lang="en-US"/>
        </a:p>
      </dgm:t>
    </dgm:pt>
    <dgm:pt modelId="{F952CA09-557D-4D2F-AA08-A997B2C82BBC}" type="sibTrans" cxnId="{11F84891-8AC8-4F11-BFB2-E7C3CD29CAA0}">
      <dgm:prSet/>
      <dgm:spPr/>
      <dgm:t>
        <a:bodyPr/>
        <a:lstStyle/>
        <a:p>
          <a:endParaRPr lang="en-US"/>
        </a:p>
      </dgm:t>
    </dgm:pt>
    <dgm:pt modelId="{B307FEDA-7C54-4914-8B2E-3713E8D0B136}">
      <dgm:prSet/>
      <dgm:spPr/>
      <dgm:t>
        <a:bodyPr/>
        <a:lstStyle/>
        <a:p>
          <a:r>
            <a:rPr lang="es-ES"/>
            <a:t>• Reserva: Es una asignación fija de una dirección IP específica a un dispositivo en particular. A través de la reserva, el servidor DHCP siempre asignará la misma dirección IP al dispositivo identificado, lo que es útil para garantizar que ciertos dispositivos siempre tengan la misma dirección IP, como impresoras o servidores</a:t>
          </a:r>
          <a:endParaRPr lang="en-US"/>
        </a:p>
      </dgm:t>
    </dgm:pt>
    <dgm:pt modelId="{EBB73E7C-478E-4443-8E54-21FDD7072674}" type="parTrans" cxnId="{34A18507-248C-4FE4-8DBF-9E8301225109}">
      <dgm:prSet/>
      <dgm:spPr/>
      <dgm:t>
        <a:bodyPr/>
        <a:lstStyle/>
        <a:p>
          <a:endParaRPr lang="en-US"/>
        </a:p>
      </dgm:t>
    </dgm:pt>
    <dgm:pt modelId="{F0E6B6B5-A83E-420A-8A7A-60A86DD61207}" type="sibTrans" cxnId="{34A18507-248C-4FE4-8DBF-9E8301225109}">
      <dgm:prSet/>
      <dgm:spPr/>
      <dgm:t>
        <a:bodyPr/>
        <a:lstStyle/>
        <a:p>
          <a:endParaRPr lang="en-US"/>
        </a:p>
      </dgm:t>
    </dgm:pt>
    <dgm:pt modelId="{75F64C04-9B8E-4189-8F78-F47764BA01D9}" type="pres">
      <dgm:prSet presAssocID="{9F0F3DCC-71BE-46D6-AA84-A75B8B3B3C65}" presName="linear" presStyleCnt="0">
        <dgm:presLayoutVars>
          <dgm:animLvl val="lvl"/>
          <dgm:resizeHandles val="exact"/>
        </dgm:presLayoutVars>
      </dgm:prSet>
      <dgm:spPr/>
    </dgm:pt>
    <dgm:pt modelId="{7C4A2888-C9ED-4C11-AD60-6AF1601F7555}" type="pres">
      <dgm:prSet presAssocID="{9B01BEB1-EA1C-42CA-81C8-CD16BE44609B}" presName="parentText" presStyleLbl="node1" presStyleIdx="0" presStyleCnt="4">
        <dgm:presLayoutVars>
          <dgm:chMax val="0"/>
          <dgm:bulletEnabled val="1"/>
        </dgm:presLayoutVars>
      </dgm:prSet>
      <dgm:spPr/>
    </dgm:pt>
    <dgm:pt modelId="{25969418-7610-4907-BE80-44B3E17E21E7}" type="pres">
      <dgm:prSet presAssocID="{C22ED0B3-BA7F-44DC-BBFC-084B037C8B9B}" presName="spacer" presStyleCnt="0"/>
      <dgm:spPr/>
    </dgm:pt>
    <dgm:pt modelId="{7AD96D6B-DBAF-4B59-AA1A-8AACBDBDF9BC}" type="pres">
      <dgm:prSet presAssocID="{1A45261F-97ED-420A-9230-9744258D6E1F}" presName="parentText" presStyleLbl="node1" presStyleIdx="1" presStyleCnt="4">
        <dgm:presLayoutVars>
          <dgm:chMax val="0"/>
          <dgm:bulletEnabled val="1"/>
        </dgm:presLayoutVars>
      </dgm:prSet>
      <dgm:spPr/>
    </dgm:pt>
    <dgm:pt modelId="{83BE4359-0D35-4A1F-83A7-20B88A7C2EA4}" type="pres">
      <dgm:prSet presAssocID="{24CF42A1-1033-4752-91BB-3F2B42BE16D0}" presName="spacer" presStyleCnt="0"/>
      <dgm:spPr/>
    </dgm:pt>
    <dgm:pt modelId="{DE0DEEB8-097D-4F75-A26F-FA6E051DD2F2}" type="pres">
      <dgm:prSet presAssocID="{015ED660-81AD-4AA8-8F46-3BED8554F79D}" presName="parentText" presStyleLbl="node1" presStyleIdx="2" presStyleCnt="4">
        <dgm:presLayoutVars>
          <dgm:chMax val="0"/>
          <dgm:bulletEnabled val="1"/>
        </dgm:presLayoutVars>
      </dgm:prSet>
      <dgm:spPr/>
    </dgm:pt>
    <dgm:pt modelId="{6A116AA4-C893-4F39-835E-68B876221BEB}" type="pres">
      <dgm:prSet presAssocID="{F952CA09-557D-4D2F-AA08-A997B2C82BBC}" presName="spacer" presStyleCnt="0"/>
      <dgm:spPr/>
    </dgm:pt>
    <dgm:pt modelId="{9EE0A159-8531-4841-B854-C5226C06F9CA}" type="pres">
      <dgm:prSet presAssocID="{B307FEDA-7C54-4914-8B2E-3713E8D0B136}" presName="parentText" presStyleLbl="node1" presStyleIdx="3" presStyleCnt="4">
        <dgm:presLayoutVars>
          <dgm:chMax val="0"/>
          <dgm:bulletEnabled val="1"/>
        </dgm:presLayoutVars>
      </dgm:prSet>
      <dgm:spPr/>
    </dgm:pt>
  </dgm:ptLst>
  <dgm:cxnLst>
    <dgm:cxn modelId="{4023D400-7226-4DE9-888C-C0CB6865E9CB}" type="presOf" srcId="{015ED660-81AD-4AA8-8F46-3BED8554F79D}" destId="{DE0DEEB8-097D-4F75-A26F-FA6E051DD2F2}" srcOrd="0" destOrd="0" presId="urn:microsoft.com/office/officeart/2005/8/layout/vList2"/>
    <dgm:cxn modelId="{34A18507-248C-4FE4-8DBF-9E8301225109}" srcId="{9F0F3DCC-71BE-46D6-AA84-A75B8B3B3C65}" destId="{B307FEDA-7C54-4914-8B2E-3713E8D0B136}" srcOrd="3" destOrd="0" parTransId="{EBB73E7C-478E-4443-8E54-21FDD7072674}" sibTransId="{F0E6B6B5-A83E-420A-8A7A-60A86DD61207}"/>
    <dgm:cxn modelId="{D9786E3B-F734-4F9C-B298-FEC582F51785}" type="presOf" srcId="{1A45261F-97ED-420A-9230-9744258D6E1F}" destId="{7AD96D6B-DBAF-4B59-AA1A-8AACBDBDF9BC}" srcOrd="0" destOrd="0" presId="urn:microsoft.com/office/officeart/2005/8/layout/vList2"/>
    <dgm:cxn modelId="{574CCB49-D447-40EE-8165-8E8473CA8F9A}" type="presOf" srcId="{9B01BEB1-EA1C-42CA-81C8-CD16BE44609B}" destId="{7C4A2888-C9ED-4C11-AD60-6AF1601F7555}" srcOrd="0" destOrd="0" presId="urn:microsoft.com/office/officeart/2005/8/layout/vList2"/>
    <dgm:cxn modelId="{B48AAC76-DEE1-47F3-A56B-C1C71E700C0F}" srcId="{9F0F3DCC-71BE-46D6-AA84-A75B8B3B3C65}" destId="{1A45261F-97ED-420A-9230-9744258D6E1F}" srcOrd="1" destOrd="0" parTransId="{7D03AD48-B201-4C4E-AED4-5BC96AC1CC99}" sibTransId="{24CF42A1-1033-4752-91BB-3F2B42BE16D0}"/>
    <dgm:cxn modelId="{11F84891-8AC8-4F11-BFB2-E7C3CD29CAA0}" srcId="{9F0F3DCC-71BE-46D6-AA84-A75B8B3B3C65}" destId="{015ED660-81AD-4AA8-8F46-3BED8554F79D}" srcOrd="2" destOrd="0" parTransId="{FB9AE364-06A4-409C-BE8B-677DDD1453FC}" sibTransId="{F952CA09-557D-4D2F-AA08-A997B2C82BBC}"/>
    <dgm:cxn modelId="{AC7DABBE-16F5-4052-9EFF-ADC5B8FE1E30}" type="presOf" srcId="{9F0F3DCC-71BE-46D6-AA84-A75B8B3B3C65}" destId="{75F64C04-9B8E-4189-8F78-F47764BA01D9}" srcOrd="0" destOrd="0" presId="urn:microsoft.com/office/officeart/2005/8/layout/vList2"/>
    <dgm:cxn modelId="{87DD66D8-A33E-4FA3-BAA6-DAA464858AE4}" srcId="{9F0F3DCC-71BE-46D6-AA84-A75B8B3B3C65}" destId="{9B01BEB1-EA1C-42CA-81C8-CD16BE44609B}" srcOrd="0" destOrd="0" parTransId="{3B00608C-9BE0-4314-9574-AF6B4125DB98}" sibTransId="{C22ED0B3-BA7F-44DC-BBFC-084B037C8B9B}"/>
    <dgm:cxn modelId="{32B34EFF-F9BE-4EBC-9399-7DA478F108D1}" type="presOf" srcId="{B307FEDA-7C54-4914-8B2E-3713E8D0B136}" destId="{9EE0A159-8531-4841-B854-C5226C06F9CA}" srcOrd="0" destOrd="0" presId="urn:microsoft.com/office/officeart/2005/8/layout/vList2"/>
    <dgm:cxn modelId="{E639651A-0E1D-4A54-880E-CE2112352D63}" type="presParOf" srcId="{75F64C04-9B8E-4189-8F78-F47764BA01D9}" destId="{7C4A2888-C9ED-4C11-AD60-6AF1601F7555}" srcOrd="0" destOrd="0" presId="urn:microsoft.com/office/officeart/2005/8/layout/vList2"/>
    <dgm:cxn modelId="{9BCD3B79-487D-4115-BED5-E000E1F5A71D}" type="presParOf" srcId="{75F64C04-9B8E-4189-8F78-F47764BA01D9}" destId="{25969418-7610-4907-BE80-44B3E17E21E7}" srcOrd="1" destOrd="0" presId="urn:microsoft.com/office/officeart/2005/8/layout/vList2"/>
    <dgm:cxn modelId="{2FE0BBE4-78DF-4F40-9A55-19A2CCB5FE65}" type="presParOf" srcId="{75F64C04-9B8E-4189-8F78-F47764BA01D9}" destId="{7AD96D6B-DBAF-4B59-AA1A-8AACBDBDF9BC}" srcOrd="2" destOrd="0" presId="urn:microsoft.com/office/officeart/2005/8/layout/vList2"/>
    <dgm:cxn modelId="{D319E547-91F3-46D2-9BF2-205FDD2A84A9}" type="presParOf" srcId="{75F64C04-9B8E-4189-8F78-F47764BA01D9}" destId="{83BE4359-0D35-4A1F-83A7-20B88A7C2EA4}" srcOrd="3" destOrd="0" presId="urn:microsoft.com/office/officeart/2005/8/layout/vList2"/>
    <dgm:cxn modelId="{43B1C522-0437-4118-ACD0-0B32F52F085B}" type="presParOf" srcId="{75F64C04-9B8E-4189-8F78-F47764BA01D9}" destId="{DE0DEEB8-097D-4F75-A26F-FA6E051DD2F2}" srcOrd="4" destOrd="0" presId="urn:microsoft.com/office/officeart/2005/8/layout/vList2"/>
    <dgm:cxn modelId="{A95D8D5B-9708-45F3-979A-BE67CD3305F3}" type="presParOf" srcId="{75F64C04-9B8E-4189-8F78-F47764BA01D9}" destId="{6A116AA4-C893-4F39-835E-68B876221BEB}" srcOrd="5" destOrd="0" presId="urn:microsoft.com/office/officeart/2005/8/layout/vList2"/>
    <dgm:cxn modelId="{2B8F5A16-FD7E-46DE-B4C0-73E1F4965278}" type="presParOf" srcId="{75F64C04-9B8E-4189-8F78-F47764BA01D9}" destId="{9EE0A159-8531-4841-B854-C5226C06F9C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6711F4-8D30-467A-AE9D-15893F573B7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943E99B-B623-4370-BF5B-9240AE82105F}">
      <dgm:prSet/>
      <dgm:spPr/>
      <dgm:t>
        <a:bodyPr/>
        <a:lstStyle/>
        <a:p>
          <a:r>
            <a:rPr lang="es-ES" dirty="0"/>
            <a:t>• Dirección IP: La dirección IP asignada al cliente.</a:t>
          </a:r>
          <a:endParaRPr lang="en-US" dirty="0"/>
        </a:p>
      </dgm:t>
    </dgm:pt>
    <dgm:pt modelId="{2A0CE1EB-E93D-4559-B6A4-B7B9BE46E62A}" type="parTrans" cxnId="{90F971FF-0BC4-481A-9CDE-1DD1935ADD9B}">
      <dgm:prSet/>
      <dgm:spPr/>
      <dgm:t>
        <a:bodyPr/>
        <a:lstStyle/>
        <a:p>
          <a:endParaRPr lang="en-US"/>
        </a:p>
      </dgm:t>
    </dgm:pt>
    <dgm:pt modelId="{4163BDB0-FE30-4628-A8B2-86FE55C534AD}" type="sibTrans" cxnId="{90F971FF-0BC4-481A-9CDE-1DD1935ADD9B}">
      <dgm:prSet/>
      <dgm:spPr/>
      <dgm:t>
        <a:bodyPr/>
        <a:lstStyle/>
        <a:p>
          <a:endParaRPr lang="en-US"/>
        </a:p>
      </dgm:t>
    </dgm:pt>
    <dgm:pt modelId="{328CC133-4022-4FEF-8AC7-D853A9A17DA2}">
      <dgm:prSet/>
      <dgm:spPr/>
      <dgm:t>
        <a:bodyPr/>
        <a:lstStyle/>
        <a:p>
          <a:pPr rtl="0"/>
          <a:r>
            <a:rPr lang="es-ES" dirty="0"/>
            <a:t>• Máscara de Subred: Define la parte de la dirección IP que se utiliza para identificar la red y la </a:t>
          </a:r>
          <a:r>
            <a:rPr lang="es-ES" dirty="0">
              <a:latin typeface="Calibri Light" panose="020F0302020204030204"/>
            </a:rPr>
            <a:t>parte que</a:t>
          </a:r>
          <a:r>
            <a:rPr lang="es-ES" dirty="0"/>
            <a:t> se usa para identificar el host.</a:t>
          </a:r>
          <a:endParaRPr lang="en-US" dirty="0"/>
        </a:p>
      </dgm:t>
    </dgm:pt>
    <dgm:pt modelId="{537F9B54-9F94-420E-88BC-34BC4C83112E}" type="parTrans" cxnId="{0D9DDE56-A713-47F3-AA3A-48C212401439}">
      <dgm:prSet/>
      <dgm:spPr/>
      <dgm:t>
        <a:bodyPr/>
        <a:lstStyle/>
        <a:p>
          <a:endParaRPr lang="en-US"/>
        </a:p>
      </dgm:t>
    </dgm:pt>
    <dgm:pt modelId="{1F937832-DC4B-48CE-9196-DA3DF25512C9}" type="sibTrans" cxnId="{0D9DDE56-A713-47F3-AA3A-48C212401439}">
      <dgm:prSet/>
      <dgm:spPr/>
      <dgm:t>
        <a:bodyPr/>
        <a:lstStyle/>
        <a:p>
          <a:endParaRPr lang="en-US"/>
        </a:p>
      </dgm:t>
    </dgm:pt>
    <dgm:pt modelId="{4DE09D13-5BBD-4CE9-A65D-F907975BCD1E}">
      <dgm:prSet/>
      <dgm:spPr/>
      <dgm:t>
        <a:bodyPr/>
        <a:lstStyle/>
        <a:p>
          <a:r>
            <a:rPr lang="es-ES" dirty="0"/>
            <a:t>• Puerta de enlace: La dirección IP del enrutador que permite a los dispositivos comunicarse con </a:t>
          </a:r>
          <a:r>
            <a:rPr lang="es-ES" dirty="0" err="1">
              <a:latin typeface="Calibri Light" panose="020F0302020204030204"/>
            </a:rPr>
            <a:t>redesexternas</a:t>
          </a:r>
          <a:r>
            <a:rPr lang="es-ES" dirty="0"/>
            <a:t>.</a:t>
          </a:r>
          <a:endParaRPr lang="en-US" dirty="0"/>
        </a:p>
      </dgm:t>
    </dgm:pt>
    <dgm:pt modelId="{7709706E-3240-4A7E-BE57-603C496446AD}" type="parTrans" cxnId="{B4A3E14E-D19C-41D7-B324-65CF73738497}">
      <dgm:prSet/>
      <dgm:spPr/>
      <dgm:t>
        <a:bodyPr/>
        <a:lstStyle/>
        <a:p>
          <a:endParaRPr lang="en-US"/>
        </a:p>
      </dgm:t>
    </dgm:pt>
    <dgm:pt modelId="{D4D62883-B0B2-4C7E-A648-A4DF117CBCF0}" type="sibTrans" cxnId="{B4A3E14E-D19C-41D7-B324-65CF73738497}">
      <dgm:prSet/>
      <dgm:spPr/>
      <dgm:t>
        <a:bodyPr/>
        <a:lstStyle/>
        <a:p>
          <a:endParaRPr lang="en-US"/>
        </a:p>
      </dgm:t>
    </dgm:pt>
    <dgm:pt modelId="{3D7FEBC3-945F-4F2E-A2F3-62733861C050}">
      <dgm:prSet/>
      <dgm:spPr/>
      <dgm:t>
        <a:bodyPr/>
        <a:lstStyle/>
        <a:p>
          <a:r>
            <a:rPr lang="es-ES" dirty="0"/>
            <a:t>• Servidores DNS: Las direcciones IP de los servidores DNS que se utilizan para traducir nombres </a:t>
          </a:r>
          <a:r>
            <a:rPr lang="es-ES" dirty="0" err="1">
              <a:latin typeface="Calibri Light" panose="020F0302020204030204"/>
            </a:rPr>
            <a:t>dedominio</a:t>
          </a:r>
          <a:r>
            <a:rPr lang="es-ES" dirty="0"/>
            <a:t> en direcciones IP.</a:t>
          </a:r>
          <a:endParaRPr lang="en-US" dirty="0"/>
        </a:p>
      </dgm:t>
    </dgm:pt>
    <dgm:pt modelId="{C149DF47-CA83-4C62-9C1D-3C88CD0C28D3}" type="parTrans" cxnId="{15BDD47E-F03C-4F9B-995D-C9120E5AF94B}">
      <dgm:prSet/>
      <dgm:spPr/>
      <dgm:t>
        <a:bodyPr/>
        <a:lstStyle/>
        <a:p>
          <a:endParaRPr lang="en-US"/>
        </a:p>
      </dgm:t>
    </dgm:pt>
    <dgm:pt modelId="{F6425FD2-EFC0-4DE8-9803-D9B49F122C71}" type="sibTrans" cxnId="{15BDD47E-F03C-4F9B-995D-C9120E5AF94B}">
      <dgm:prSet/>
      <dgm:spPr/>
      <dgm:t>
        <a:bodyPr/>
        <a:lstStyle/>
        <a:p>
          <a:endParaRPr lang="en-US"/>
        </a:p>
      </dgm:t>
    </dgm:pt>
    <dgm:pt modelId="{E5FCA385-5C61-431E-A232-70F43314C05F}">
      <dgm:prSet/>
      <dgm:spPr/>
      <dgm:t>
        <a:bodyPr/>
        <a:lstStyle/>
        <a:p>
          <a:r>
            <a:rPr lang="es-ES" dirty="0"/>
            <a:t>• Servidor NTP: La dirección IP del servidor de tiempo que permite a los dispositivos sincronizar </a:t>
          </a:r>
          <a:r>
            <a:rPr lang="es-ES" dirty="0" err="1">
              <a:latin typeface="Calibri Light" panose="020F0302020204030204"/>
            </a:rPr>
            <a:t>susrelojes</a:t>
          </a:r>
          <a:r>
            <a:rPr lang="es-ES" dirty="0"/>
            <a:t>.</a:t>
          </a:r>
          <a:endParaRPr lang="en-US" dirty="0"/>
        </a:p>
      </dgm:t>
    </dgm:pt>
    <dgm:pt modelId="{7D0D19BE-B23E-498E-9245-FAF999C6ADC2}" type="parTrans" cxnId="{3CD9067E-5090-4A9B-9948-00780F9F2D38}">
      <dgm:prSet/>
      <dgm:spPr/>
      <dgm:t>
        <a:bodyPr/>
        <a:lstStyle/>
        <a:p>
          <a:endParaRPr lang="en-US"/>
        </a:p>
      </dgm:t>
    </dgm:pt>
    <dgm:pt modelId="{501EE18E-BF5F-4560-B661-5F0B1F3455EF}" type="sibTrans" cxnId="{3CD9067E-5090-4A9B-9948-00780F9F2D38}">
      <dgm:prSet/>
      <dgm:spPr/>
      <dgm:t>
        <a:bodyPr/>
        <a:lstStyle/>
        <a:p>
          <a:endParaRPr lang="en-US"/>
        </a:p>
      </dgm:t>
    </dgm:pt>
    <dgm:pt modelId="{11EA6C1A-1061-4992-8E7E-204122D64572}">
      <dgm:prSet/>
      <dgm:spPr/>
      <dgm:t>
        <a:bodyPr/>
        <a:lstStyle/>
        <a:p>
          <a:r>
            <a:rPr lang="es-ES" dirty="0"/>
            <a:t>• Servidor TFTP: La dirección IP del servidor Trivial File Transfer </a:t>
          </a:r>
          <a:r>
            <a:rPr lang="es-ES" dirty="0" err="1"/>
            <a:t>Protocol</a:t>
          </a:r>
          <a:r>
            <a:rPr lang="es-ES" dirty="0"/>
            <a:t>, que se utiliza para </a:t>
          </a:r>
          <a:r>
            <a:rPr lang="es-ES" dirty="0" err="1">
              <a:latin typeface="Calibri Light" panose="020F0302020204030204"/>
            </a:rPr>
            <a:t>latransferencia</a:t>
          </a:r>
          <a:r>
            <a:rPr lang="es-ES" dirty="0"/>
            <a:t> de archivos.</a:t>
          </a:r>
          <a:endParaRPr lang="en-US" dirty="0"/>
        </a:p>
      </dgm:t>
    </dgm:pt>
    <dgm:pt modelId="{434002C3-354B-441E-B44C-969CF433F16D}" type="parTrans" cxnId="{678400B3-8268-4B91-959E-84747211093D}">
      <dgm:prSet/>
      <dgm:spPr/>
      <dgm:t>
        <a:bodyPr/>
        <a:lstStyle/>
        <a:p>
          <a:endParaRPr lang="en-US"/>
        </a:p>
      </dgm:t>
    </dgm:pt>
    <dgm:pt modelId="{518E63F2-6906-4332-A571-370593320213}" type="sibTrans" cxnId="{678400B3-8268-4B91-959E-84747211093D}">
      <dgm:prSet/>
      <dgm:spPr/>
      <dgm:t>
        <a:bodyPr/>
        <a:lstStyle/>
        <a:p>
          <a:endParaRPr lang="en-US"/>
        </a:p>
      </dgm:t>
    </dgm:pt>
    <dgm:pt modelId="{E066DD74-60F2-44B0-BAEC-F9181C53312F}">
      <dgm:prSet/>
      <dgm:spPr/>
      <dgm:t>
        <a:bodyPr/>
        <a:lstStyle/>
        <a:p>
          <a:r>
            <a:rPr lang="es-ES" dirty="0"/>
            <a:t>• Dominio DNS: El nombre de dominio que se asocia con la red.</a:t>
          </a:r>
          <a:endParaRPr lang="en-US" dirty="0"/>
        </a:p>
      </dgm:t>
    </dgm:pt>
    <dgm:pt modelId="{01229EF2-8E73-450B-B042-2627F4CC7C2E}" type="parTrans" cxnId="{0CD9A3DD-404D-4455-9AB6-F2F426CD9E4C}">
      <dgm:prSet/>
      <dgm:spPr/>
      <dgm:t>
        <a:bodyPr/>
        <a:lstStyle/>
        <a:p>
          <a:endParaRPr lang="en-US"/>
        </a:p>
      </dgm:t>
    </dgm:pt>
    <dgm:pt modelId="{FF1A4FFB-1930-4195-A79D-1C1A6494035D}" type="sibTrans" cxnId="{0CD9A3DD-404D-4455-9AB6-F2F426CD9E4C}">
      <dgm:prSet/>
      <dgm:spPr/>
      <dgm:t>
        <a:bodyPr/>
        <a:lstStyle/>
        <a:p>
          <a:endParaRPr lang="en-US"/>
        </a:p>
      </dgm:t>
    </dgm:pt>
    <dgm:pt modelId="{E74EC508-93D9-43C8-A6A1-862881F21987}">
      <dgm:prSet/>
      <dgm:spPr/>
      <dgm:t>
        <a:bodyPr/>
        <a:lstStyle/>
        <a:p>
          <a:r>
            <a:rPr lang="es-ES" dirty="0"/>
            <a:t>• Tiempo de concesión: El período durante el cual el cliente puede usar la dirección IP asignada </a:t>
          </a:r>
          <a:r>
            <a:rPr lang="es-ES" dirty="0" err="1">
              <a:latin typeface="Calibri Light" panose="020F0302020204030204"/>
            </a:rPr>
            <a:t>antesde</a:t>
          </a:r>
          <a:r>
            <a:rPr lang="es-ES" dirty="0"/>
            <a:t> renovarla.</a:t>
          </a:r>
          <a:endParaRPr lang="en-US" dirty="0"/>
        </a:p>
      </dgm:t>
    </dgm:pt>
    <dgm:pt modelId="{D9401070-89C8-419E-AF97-9C07B3C8DE48}" type="parTrans" cxnId="{40173F6C-7C18-4029-8A92-4E702324FF76}">
      <dgm:prSet/>
      <dgm:spPr/>
      <dgm:t>
        <a:bodyPr/>
        <a:lstStyle/>
        <a:p>
          <a:endParaRPr lang="en-US"/>
        </a:p>
      </dgm:t>
    </dgm:pt>
    <dgm:pt modelId="{4BEDE39E-0C43-4C6C-ABB2-D1237C76BC1C}" type="sibTrans" cxnId="{40173F6C-7C18-4029-8A92-4E702324FF76}">
      <dgm:prSet/>
      <dgm:spPr/>
      <dgm:t>
        <a:bodyPr/>
        <a:lstStyle/>
        <a:p>
          <a:endParaRPr lang="en-US"/>
        </a:p>
      </dgm:t>
    </dgm:pt>
    <dgm:pt modelId="{F497042B-3346-42C0-9C04-684134412628}">
      <dgm:prSet/>
      <dgm:spPr/>
      <dgm:t>
        <a:bodyPr/>
        <a:lstStyle/>
        <a:p>
          <a:r>
            <a:rPr lang="es-ES" dirty="0"/>
            <a:t>• etc.</a:t>
          </a:r>
          <a:endParaRPr lang="en-US" dirty="0"/>
        </a:p>
      </dgm:t>
    </dgm:pt>
    <dgm:pt modelId="{FAE84BA8-7225-4463-92BB-603D9D5FF3AA}" type="parTrans" cxnId="{A41F05F0-4815-4BF9-938D-6EE2507E94F9}">
      <dgm:prSet/>
      <dgm:spPr/>
      <dgm:t>
        <a:bodyPr/>
        <a:lstStyle/>
        <a:p>
          <a:endParaRPr lang="en-US"/>
        </a:p>
      </dgm:t>
    </dgm:pt>
    <dgm:pt modelId="{C0A6AB98-08B0-4EBC-9DF7-193F230DEB92}" type="sibTrans" cxnId="{A41F05F0-4815-4BF9-938D-6EE2507E94F9}">
      <dgm:prSet/>
      <dgm:spPr/>
      <dgm:t>
        <a:bodyPr/>
        <a:lstStyle/>
        <a:p>
          <a:endParaRPr lang="en-US"/>
        </a:p>
      </dgm:t>
    </dgm:pt>
    <dgm:pt modelId="{B1081409-33F6-4B27-97B7-467D434D8B91}" type="pres">
      <dgm:prSet presAssocID="{6E6711F4-8D30-467A-AE9D-15893F573B7B}" presName="diagram" presStyleCnt="0">
        <dgm:presLayoutVars>
          <dgm:dir/>
          <dgm:resizeHandles val="exact"/>
        </dgm:presLayoutVars>
      </dgm:prSet>
      <dgm:spPr/>
    </dgm:pt>
    <dgm:pt modelId="{8A105F0C-7623-479D-AF5A-DFD393F23C7B}" type="pres">
      <dgm:prSet presAssocID="{8943E99B-B623-4370-BF5B-9240AE82105F}" presName="node" presStyleLbl="node1" presStyleIdx="0" presStyleCnt="9">
        <dgm:presLayoutVars>
          <dgm:bulletEnabled val="1"/>
        </dgm:presLayoutVars>
      </dgm:prSet>
      <dgm:spPr/>
    </dgm:pt>
    <dgm:pt modelId="{15891BEF-9C1B-4D6B-8A0E-9E25101A9B97}" type="pres">
      <dgm:prSet presAssocID="{4163BDB0-FE30-4628-A8B2-86FE55C534AD}" presName="sibTrans" presStyleCnt="0"/>
      <dgm:spPr/>
    </dgm:pt>
    <dgm:pt modelId="{34EEC94C-730B-4F3B-9E21-2E818832266A}" type="pres">
      <dgm:prSet presAssocID="{328CC133-4022-4FEF-8AC7-D853A9A17DA2}" presName="node" presStyleLbl="node1" presStyleIdx="1" presStyleCnt="9">
        <dgm:presLayoutVars>
          <dgm:bulletEnabled val="1"/>
        </dgm:presLayoutVars>
      </dgm:prSet>
      <dgm:spPr/>
    </dgm:pt>
    <dgm:pt modelId="{230AF704-4D94-474C-B3C1-F77373B890B7}" type="pres">
      <dgm:prSet presAssocID="{1F937832-DC4B-48CE-9196-DA3DF25512C9}" presName="sibTrans" presStyleCnt="0"/>
      <dgm:spPr/>
    </dgm:pt>
    <dgm:pt modelId="{A4DBA69C-DDA3-4D12-8C4E-7816DA25FFE9}" type="pres">
      <dgm:prSet presAssocID="{4DE09D13-5BBD-4CE9-A65D-F907975BCD1E}" presName="node" presStyleLbl="node1" presStyleIdx="2" presStyleCnt="9">
        <dgm:presLayoutVars>
          <dgm:bulletEnabled val="1"/>
        </dgm:presLayoutVars>
      </dgm:prSet>
      <dgm:spPr/>
    </dgm:pt>
    <dgm:pt modelId="{1805505A-C71C-44CA-85D1-4D7E3F09A17E}" type="pres">
      <dgm:prSet presAssocID="{D4D62883-B0B2-4C7E-A648-A4DF117CBCF0}" presName="sibTrans" presStyleCnt="0"/>
      <dgm:spPr/>
    </dgm:pt>
    <dgm:pt modelId="{0DD57F57-6051-4944-BB99-76FE81535041}" type="pres">
      <dgm:prSet presAssocID="{3D7FEBC3-945F-4F2E-A2F3-62733861C050}" presName="node" presStyleLbl="node1" presStyleIdx="3" presStyleCnt="9">
        <dgm:presLayoutVars>
          <dgm:bulletEnabled val="1"/>
        </dgm:presLayoutVars>
      </dgm:prSet>
      <dgm:spPr/>
    </dgm:pt>
    <dgm:pt modelId="{9EAA1CC3-7BCE-4F54-9A9E-FBEFDA269849}" type="pres">
      <dgm:prSet presAssocID="{F6425FD2-EFC0-4DE8-9803-D9B49F122C71}" presName="sibTrans" presStyleCnt="0"/>
      <dgm:spPr/>
    </dgm:pt>
    <dgm:pt modelId="{A31B242C-B668-440D-8698-C596FD63AB07}" type="pres">
      <dgm:prSet presAssocID="{E5FCA385-5C61-431E-A232-70F43314C05F}" presName="node" presStyleLbl="node1" presStyleIdx="4" presStyleCnt="9">
        <dgm:presLayoutVars>
          <dgm:bulletEnabled val="1"/>
        </dgm:presLayoutVars>
      </dgm:prSet>
      <dgm:spPr/>
    </dgm:pt>
    <dgm:pt modelId="{B59E2691-7652-4B2A-B9CF-32EFA2CFB3F1}" type="pres">
      <dgm:prSet presAssocID="{501EE18E-BF5F-4560-B661-5F0B1F3455EF}" presName="sibTrans" presStyleCnt="0"/>
      <dgm:spPr/>
    </dgm:pt>
    <dgm:pt modelId="{4D25A5BE-23DD-4AB3-AF12-676536D8A159}" type="pres">
      <dgm:prSet presAssocID="{11EA6C1A-1061-4992-8E7E-204122D64572}" presName="node" presStyleLbl="node1" presStyleIdx="5" presStyleCnt="9">
        <dgm:presLayoutVars>
          <dgm:bulletEnabled val="1"/>
        </dgm:presLayoutVars>
      </dgm:prSet>
      <dgm:spPr/>
    </dgm:pt>
    <dgm:pt modelId="{542936A9-04E7-4478-95F4-FC85B4E232DE}" type="pres">
      <dgm:prSet presAssocID="{518E63F2-6906-4332-A571-370593320213}" presName="sibTrans" presStyleCnt="0"/>
      <dgm:spPr/>
    </dgm:pt>
    <dgm:pt modelId="{FA8CEC3D-14B4-4AB8-BCAB-4449DA1DEB46}" type="pres">
      <dgm:prSet presAssocID="{E066DD74-60F2-44B0-BAEC-F9181C53312F}" presName="node" presStyleLbl="node1" presStyleIdx="6" presStyleCnt="9">
        <dgm:presLayoutVars>
          <dgm:bulletEnabled val="1"/>
        </dgm:presLayoutVars>
      </dgm:prSet>
      <dgm:spPr/>
    </dgm:pt>
    <dgm:pt modelId="{634A9FFD-B657-4B8E-84B1-C1D36504F543}" type="pres">
      <dgm:prSet presAssocID="{FF1A4FFB-1930-4195-A79D-1C1A6494035D}" presName="sibTrans" presStyleCnt="0"/>
      <dgm:spPr/>
    </dgm:pt>
    <dgm:pt modelId="{4F13E93E-7674-459A-8382-7956E21009A0}" type="pres">
      <dgm:prSet presAssocID="{E74EC508-93D9-43C8-A6A1-862881F21987}" presName="node" presStyleLbl="node1" presStyleIdx="7" presStyleCnt="9">
        <dgm:presLayoutVars>
          <dgm:bulletEnabled val="1"/>
        </dgm:presLayoutVars>
      </dgm:prSet>
      <dgm:spPr/>
    </dgm:pt>
    <dgm:pt modelId="{C87833AE-E82A-48A5-8F06-9BF281FD35B4}" type="pres">
      <dgm:prSet presAssocID="{4BEDE39E-0C43-4C6C-ABB2-D1237C76BC1C}" presName="sibTrans" presStyleCnt="0"/>
      <dgm:spPr/>
    </dgm:pt>
    <dgm:pt modelId="{4CC5BB65-52F9-49E7-AE95-1A54F9AD6F36}" type="pres">
      <dgm:prSet presAssocID="{F497042B-3346-42C0-9C04-684134412628}" presName="node" presStyleLbl="node1" presStyleIdx="8" presStyleCnt="9">
        <dgm:presLayoutVars>
          <dgm:bulletEnabled val="1"/>
        </dgm:presLayoutVars>
      </dgm:prSet>
      <dgm:spPr/>
    </dgm:pt>
  </dgm:ptLst>
  <dgm:cxnLst>
    <dgm:cxn modelId="{DD05CD13-C270-4885-B808-1A4690055267}" type="presOf" srcId="{E74EC508-93D9-43C8-A6A1-862881F21987}" destId="{4F13E93E-7674-459A-8382-7956E21009A0}" srcOrd="0" destOrd="0" presId="urn:microsoft.com/office/officeart/2005/8/layout/default"/>
    <dgm:cxn modelId="{39B3AB60-C310-482F-9C7F-FE0D7FF3C828}" type="presOf" srcId="{E5FCA385-5C61-431E-A232-70F43314C05F}" destId="{A31B242C-B668-440D-8698-C596FD63AB07}" srcOrd="0" destOrd="0" presId="urn:microsoft.com/office/officeart/2005/8/layout/default"/>
    <dgm:cxn modelId="{4FC52445-711B-4D1C-91A9-6FEF73592C7B}" type="presOf" srcId="{F497042B-3346-42C0-9C04-684134412628}" destId="{4CC5BB65-52F9-49E7-AE95-1A54F9AD6F36}" srcOrd="0" destOrd="0" presId="urn:microsoft.com/office/officeart/2005/8/layout/default"/>
    <dgm:cxn modelId="{CCD59967-B024-4FD1-9008-B8C34E6C0ED3}" type="presOf" srcId="{328CC133-4022-4FEF-8AC7-D853A9A17DA2}" destId="{34EEC94C-730B-4F3B-9E21-2E818832266A}" srcOrd="0" destOrd="0" presId="urn:microsoft.com/office/officeart/2005/8/layout/default"/>
    <dgm:cxn modelId="{40173F6C-7C18-4029-8A92-4E702324FF76}" srcId="{6E6711F4-8D30-467A-AE9D-15893F573B7B}" destId="{E74EC508-93D9-43C8-A6A1-862881F21987}" srcOrd="7" destOrd="0" parTransId="{D9401070-89C8-419E-AF97-9C07B3C8DE48}" sibTransId="{4BEDE39E-0C43-4C6C-ABB2-D1237C76BC1C}"/>
    <dgm:cxn modelId="{51A9F46C-A30E-4AD3-8482-468341438956}" type="presOf" srcId="{E066DD74-60F2-44B0-BAEC-F9181C53312F}" destId="{FA8CEC3D-14B4-4AB8-BCAB-4449DA1DEB46}" srcOrd="0" destOrd="0" presId="urn:microsoft.com/office/officeart/2005/8/layout/default"/>
    <dgm:cxn modelId="{B4A3E14E-D19C-41D7-B324-65CF73738497}" srcId="{6E6711F4-8D30-467A-AE9D-15893F573B7B}" destId="{4DE09D13-5BBD-4CE9-A65D-F907975BCD1E}" srcOrd="2" destOrd="0" parTransId="{7709706E-3240-4A7E-BE57-603C496446AD}" sibTransId="{D4D62883-B0B2-4C7E-A648-A4DF117CBCF0}"/>
    <dgm:cxn modelId="{0D9DDE56-A713-47F3-AA3A-48C212401439}" srcId="{6E6711F4-8D30-467A-AE9D-15893F573B7B}" destId="{328CC133-4022-4FEF-8AC7-D853A9A17DA2}" srcOrd="1" destOrd="0" parTransId="{537F9B54-9F94-420E-88BC-34BC4C83112E}" sibTransId="{1F937832-DC4B-48CE-9196-DA3DF25512C9}"/>
    <dgm:cxn modelId="{3CD9067E-5090-4A9B-9948-00780F9F2D38}" srcId="{6E6711F4-8D30-467A-AE9D-15893F573B7B}" destId="{E5FCA385-5C61-431E-A232-70F43314C05F}" srcOrd="4" destOrd="0" parTransId="{7D0D19BE-B23E-498E-9245-FAF999C6ADC2}" sibTransId="{501EE18E-BF5F-4560-B661-5F0B1F3455EF}"/>
    <dgm:cxn modelId="{15BDD47E-F03C-4F9B-995D-C9120E5AF94B}" srcId="{6E6711F4-8D30-467A-AE9D-15893F573B7B}" destId="{3D7FEBC3-945F-4F2E-A2F3-62733861C050}" srcOrd="3" destOrd="0" parTransId="{C149DF47-CA83-4C62-9C1D-3C88CD0C28D3}" sibTransId="{F6425FD2-EFC0-4DE8-9803-D9B49F122C71}"/>
    <dgm:cxn modelId="{9F767E8A-7CC4-4D70-8A39-39ACF90A5056}" type="presOf" srcId="{4DE09D13-5BBD-4CE9-A65D-F907975BCD1E}" destId="{A4DBA69C-DDA3-4D12-8C4E-7816DA25FFE9}" srcOrd="0" destOrd="0" presId="urn:microsoft.com/office/officeart/2005/8/layout/default"/>
    <dgm:cxn modelId="{A31948B2-69F9-44C4-8020-B1FD12FED72D}" type="presOf" srcId="{11EA6C1A-1061-4992-8E7E-204122D64572}" destId="{4D25A5BE-23DD-4AB3-AF12-676536D8A159}" srcOrd="0" destOrd="0" presId="urn:microsoft.com/office/officeart/2005/8/layout/default"/>
    <dgm:cxn modelId="{678400B3-8268-4B91-959E-84747211093D}" srcId="{6E6711F4-8D30-467A-AE9D-15893F573B7B}" destId="{11EA6C1A-1061-4992-8E7E-204122D64572}" srcOrd="5" destOrd="0" parTransId="{434002C3-354B-441E-B44C-969CF433F16D}" sibTransId="{518E63F2-6906-4332-A571-370593320213}"/>
    <dgm:cxn modelId="{903E4ACF-66C8-499E-827E-FD305ADC79F9}" type="presOf" srcId="{6E6711F4-8D30-467A-AE9D-15893F573B7B}" destId="{B1081409-33F6-4B27-97B7-467D434D8B91}" srcOrd="0" destOrd="0" presId="urn:microsoft.com/office/officeart/2005/8/layout/default"/>
    <dgm:cxn modelId="{F5B82CD1-BE4C-4E5B-9F28-7DC93A8CD476}" type="presOf" srcId="{3D7FEBC3-945F-4F2E-A2F3-62733861C050}" destId="{0DD57F57-6051-4944-BB99-76FE81535041}" srcOrd="0" destOrd="0" presId="urn:microsoft.com/office/officeart/2005/8/layout/default"/>
    <dgm:cxn modelId="{8AA8D9D5-2DE9-4E26-A970-BCD318BEEDDA}" type="presOf" srcId="{8943E99B-B623-4370-BF5B-9240AE82105F}" destId="{8A105F0C-7623-479D-AF5A-DFD393F23C7B}" srcOrd="0" destOrd="0" presId="urn:microsoft.com/office/officeart/2005/8/layout/default"/>
    <dgm:cxn modelId="{0CD9A3DD-404D-4455-9AB6-F2F426CD9E4C}" srcId="{6E6711F4-8D30-467A-AE9D-15893F573B7B}" destId="{E066DD74-60F2-44B0-BAEC-F9181C53312F}" srcOrd="6" destOrd="0" parTransId="{01229EF2-8E73-450B-B042-2627F4CC7C2E}" sibTransId="{FF1A4FFB-1930-4195-A79D-1C1A6494035D}"/>
    <dgm:cxn modelId="{A41F05F0-4815-4BF9-938D-6EE2507E94F9}" srcId="{6E6711F4-8D30-467A-AE9D-15893F573B7B}" destId="{F497042B-3346-42C0-9C04-684134412628}" srcOrd="8" destOrd="0" parTransId="{FAE84BA8-7225-4463-92BB-603D9D5FF3AA}" sibTransId="{C0A6AB98-08B0-4EBC-9DF7-193F230DEB92}"/>
    <dgm:cxn modelId="{90F971FF-0BC4-481A-9CDE-1DD1935ADD9B}" srcId="{6E6711F4-8D30-467A-AE9D-15893F573B7B}" destId="{8943E99B-B623-4370-BF5B-9240AE82105F}" srcOrd="0" destOrd="0" parTransId="{2A0CE1EB-E93D-4559-B6A4-B7B9BE46E62A}" sibTransId="{4163BDB0-FE30-4628-A8B2-86FE55C534AD}"/>
    <dgm:cxn modelId="{42420878-485B-40E0-B868-5DD411EB9C5F}" type="presParOf" srcId="{B1081409-33F6-4B27-97B7-467D434D8B91}" destId="{8A105F0C-7623-479D-AF5A-DFD393F23C7B}" srcOrd="0" destOrd="0" presId="urn:microsoft.com/office/officeart/2005/8/layout/default"/>
    <dgm:cxn modelId="{49145E8B-0873-4389-8674-F595076A4543}" type="presParOf" srcId="{B1081409-33F6-4B27-97B7-467D434D8B91}" destId="{15891BEF-9C1B-4D6B-8A0E-9E25101A9B97}" srcOrd="1" destOrd="0" presId="urn:microsoft.com/office/officeart/2005/8/layout/default"/>
    <dgm:cxn modelId="{EE692F82-0BDC-46FD-B5E9-9F0431DE9B61}" type="presParOf" srcId="{B1081409-33F6-4B27-97B7-467D434D8B91}" destId="{34EEC94C-730B-4F3B-9E21-2E818832266A}" srcOrd="2" destOrd="0" presId="urn:microsoft.com/office/officeart/2005/8/layout/default"/>
    <dgm:cxn modelId="{51F4EA13-DF81-4724-BCD6-231AC6C85D3E}" type="presParOf" srcId="{B1081409-33F6-4B27-97B7-467D434D8B91}" destId="{230AF704-4D94-474C-B3C1-F77373B890B7}" srcOrd="3" destOrd="0" presId="urn:microsoft.com/office/officeart/2005/8/layout/default"/>
    <dgm:cxn modelId="{DBFE0DDE-214D-44A0-8FB6-83A5508DFCFE}" type="presParOf" srcId="{B1081409-33F6-4B27-97B7-467D434D8B91}" destId="{A4DBA69C-DDA3-4D12-8C4E-7816DA25FFE9}" srcOrd="4" destOrd="0" presId="urn:microsoft.com/office/officeart/2005/8/layout/default"/>
    <dgm:cxn modelId="{55FB78A6-6539-4732-95B7-6A4D26CF8768}" type="presParOf" srcId="{B1081409-33F6-4B27-97B7-467D434D8B91}" destId="{1805505A-C71C-44CA-85D1-4D7E3F09A17E}" srcOrd="5" destOrd="0" presId="urn:microsoft.com/office/officeart/2005/8/layout/default"/>
    <dgm:cxn modelId="{E4E755BB-7E92-43D3-A948-19848EFBF05E}" type="presParOf" srcId="{B1081409-33F6-4B27-97B7-467D434D8B91}" destId="{0DD57F57-6051-4944-BB99-76FE81535041}" srcOrd="6" destOrd="0" presId="urn:microsoft.com/office/officeart/2005/8/layout/default"/>
    <dgm:cxn modelId="{F4E0A75F-09CD-415D-AAD1-8651966348C0}" type="presParOf" srcId="{B1081409-33F6-4B27-97B7-467D434D8B91}" destId="{9EAA1CC3-7BCE-4F54-9A9E-FBEFDA269849}" srcOrd="7" destOrd="0" presId="urn:microsoft.com/office/officeart/2005/8/layout/default"/>
    <dgm:cxn modelId="{2155D6C0-911A-4AC6-B1E6-03B696A055F7}" type="presParOf" srcId="{B1081409-33F6-4B27-97B7-467D434D8B91}" destId="{A31B242C-B668-440D-8698-C596FD63AB07}" srcOrd="8" destOrd="0" presId="urn:microsoft.com/office/officeart/2005/8/layout/default"/>
    <dgm:cxn modelId="{482A64BE-94E2-49E5-9078-3F22B303B6B1}" type="presParOf" srcId="{B1081409-33F6-4B27-97B7-467D434D8B91}" destId="{B59E2691-7652-4B2A-B9CF-32EFA2CFB3F1}" srcOrd="9" destOrd="0" presId="urn:microsoft.com/office/officeart/2005/8/layout/default"/>
    <dgm:cxn modelId="{1D9D98BB-1B2F-4F11-83F1-2072269804C0}" type="presParOf" srcId="{B1081409-33F6-4B27-97B7-467D434D8B91}" destId="{4D25A5BE-23DD-4AB3-AF12-676536D8A159}" srcOrd="10" destOrd="0" presId="urn:microsoft.com/office/officeart/2005/8/layout/default"/>
    <dgm:cxn modelId="{8922D6AA-90AC-4EAE-87EE-520646789013}" type="presParOf" srcId="{B1081409-33F6-4B27-97B7-467D434D8B91}" destId="{542936A9-04E7-4478-95F4-FC85B4E232DE}" srcOrd="11" destOrd="0" presId="urn:microsoft.com/office/officeart/2005/8/layout/default"/>
    <dgm:cxn modelId="{1614AD77-9A84-4843-9BDA-C7D5160B4B31}" type="presParOf" srcId="{B1081409-33F6-4B27-97B7-467D434D8B91}" destId="{FA8CEC3D-14B4-4AB8-BCAB-4449DA1DEB46}" srcOrd="12" destOrd="0" presId="urn:microsoft.com/office/officeart/2005/8/layout/default"/>
    <dgm:cxn modelId="{46C8D5C0-7B2E-492B-B6E9-68071B245021}" type="presParOf" srcId="{B1081409-33F6-4B27-97B7-467D434D8B91}" destId="{634A9FFD-B657-4B8E-84B1-C1D36504F543}" srcOrd="13" destOrd="0" presId="urn:microsoft.com/office/officeart/2005/8/layout/default"/>
    <dgm:cxn modelId="{434CBEA0-78E2-42DF-9A93-3BAFAAB2499E}" type="presParOf" srcId="{B1081409-33F6-4B27-97B7-467D434D8B91}" destId="{4F13E93E-7674-459A-8382-7956E21009A0}" srcOrd="14" destOrd="0" presId="urn:microsoft.com/office/officeart/2005/8/layout/default"/>
    <dgm:cxn modelId="{C4CD6751-0F29-405A-9BA2-133C41C1B022}" type="presParOf" srcId="{B1081409-33F6-4B27-97B7-467D434D8B91}" destId="{C87833AE-E82A-48A5-8F06-9BF281FD35B4}" srcOrd="15" destOrd="0" presId="urn:microsoft.com/office/officeart/2005/8/layout/default"/>
    <dgm:cxn modelId="{EE0039AA-8014-419C-B7FF-A618938A729C}" type="presParOf" srcId="{B1081409-33F6-4B27-97B7-467D434D8B91}" destId="{4CC5BB65-52F9-49E7-AE95-1A54F9AD6F36}"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A2888-C9ED-4C11-AD60-6AF1601F7555}">
      <dsp:nvSpPr>
        <dsp:cNvPr id="0" name=""/>
        <dsp:cNvSpPr/>
      </dsp:nvSpPr>
      <dsp:spPr>
        <a:xfrm>
          <a:off x="0" y="84046"/>
          <a:ext cx="10515600"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 Ámbito: Agrupamiento administrativo de equipos o clientes de una subred que utilizan el servicio DHCP. Ejemplo: ámbito de subred 192.168.2.0/24</a:t>
          </a:r>
          <a:endParaRPr lang="en-US" sz="1800" kern="1200"/>
        </a:p>
      </dsp:txBody>
      <dsp:txXfrm>
        <a:off x="49154" y="133200"/>
        <a:ext cx="10417292" cy="908623"/>
      </dsp:txXfrm>
    </dsp:sp>
    <dsp:sp modelId="{7AD96D6B-DBAF-4B59-AA1A-8AACBDBDF9BC}">
      <dsp:nvSpPr>
        <dsp:cNvPr id="0" name=""/>
        <dsp:cNvSpPr/>
      </dsp:nvSpPr>
      <dsp:spPr>
        <a:xfrm>
          <a:off x="0" y="1142817"/>
          <a:ext cx="10515600" cy="100693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 Rango: Rango de direcciones IP que el servidor DHCP puede conceder.Ejemplo: rango 192.168.2.10 - 192.168.2.150</a:t>
          </a:r>
          <a:endParaRPr lang="en-US" sz="1800" kern="1200"/>
        </a:p>
      </dsp:txBody>
      <dsp:txXfrm>
        <a:off x="49154" y="1191971"/>
        <a:ext cx="10417292" cy="908623"/>
      </dsp:txXfrm>
    </dsp:sp>
    <dsp:sp modelId="{DE0DEEB8-097D-4F75-A26F-FA6E051DD2F2}">
      <dsp:nvSpPr>
        <dsp:cNvPr id="0" name=""/>
        <dsp:cNvSpPr/>
      </dsp:nvSpPr>
      <dsp:spPr>
        <a:xfrm>
          <a:off x="0" y="2201589"/>
          <a:ext cx="10515600" cy="100693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 Tiempo de concesión: Periodo de tiempo durante el cual un equipo cliente puede utilizar una configuración de red concedida.</a:t>
          </a:r>
          <a:endParaRPr lang="en-US" sz="1800" kern="1200"/>
        </a:p>
      </dsp:txBody>
      <dsp:txXfrm>
        <a:off x="49154" y="2250743"/>
        <a:ext cx="10417292" cy="908623"/>
      </dsp:txXfrm>
    </dsp:sp>
    <dsp:sp modelId="{9EE0A159-8531-4841-B854-C5226C06F9CA}">
      <dsp:nvSpPr>
        <dsp:cNvPr id="0" name=""/>
        <dsp:cNvSpPr/>
      </dsp:nvSpPr>
      <dsp:spPr>
        <a:xfrm>
          <a:off x="0" y="3260360"/>
          <a:ext cx="10515600" cy="100693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 Reserva: Es una asignación fija de una dirección IP específica a un dispositivo en particular. A través de la reserva, el servidor DHCP siempre asignará la misma dirección IP al dispositivo identificado, lo que es útil para garantizar que ciertos dispositivos siempre tengan la misma dirección IP, como impresoras o servidores</a:t>
          </a:r>
          <a:endParaRPr lang="en-US" sz="1800" kern="1200"/>
        </a:p>
      </dsp:txBody>
      <dsp:txXfrm>
        <a:off x="49154" y="3309514"/>
        <a:ext cx="10417292" cy="908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05F0C-7623-479D-AF5A-DFD393F23C7B}">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Dirección IP: La dirección IP asignada al cliente.</a:t>
          </a:r>
          <a:endParaRPr lang="en-US" sz="1400" kern="1200" dirty="0"/>
        </a:p>
      </dsp:txBody>
      <dsp:txXfrm>
        <a:off x="582645" y="1178"/>
        <a:ext cx="2174490" cy="1304694"/>
      </dsp:txXfrm>
    </dsp:sp>
    <dsp:sp modelId="{34EEC94C-730B-4F3B-9E21-2E818832266A}">
      <dsp:nvSpPr>
        <dsp:cNvPr id="0" name=""/>
        <dsp:cNvSpPr/>
      </dsp:nvSpPr>
      <dsp:spPr>
        <a:xfrm>
          <a:off x="2974584" y="1178"/>
          <a:ext cx="2174490" cy="1304694"/>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s-ES" sz="1400" kern="1200" dirty="0"/>
            <a:t>• Máscara de Subred: Define la parte de la dirección IP que se utiliza para identificar la red y la </a:t>
          </a:r>
          <a:r>
            <a:rPr lang="es-ES" sz="1400" kern="1200" dirty="0">
              <a:latin typeface="Calibri Light" panose="020F0302020204030204"/>
            </a:rPr>
            <a:t>parte que</a:t>
          </a:r>
          <a:r>
            <a:rPr lang="es-ES" sz="1400" kern="1200" dirty="0"/>
            <a:t> se usa para identificar el host.</a:t>
          </a:r>
          <a:endParaRPr lang="en-US" sz="1400" kern="1200" dirty="0"/>
        </a:p>
      </dsp:txBody>
      <dsp:txXfrm>
        <a:off x="2974584" y="1178"/>
        <a:ext cx="2174490" cy="1304694"/>
      </dsp:txXfrm>
    </dsp:sp>
    <dsp:sp modelId="{A4DBA69C-DDA3-4D12-8C4E-7816DA25FFE9}">
      <dsp:nvSpPr>
        <dsp:cNvPr id="0" name=""/>
        <dsp:cNvSpPr/>
      </dsp:nvSpPr>
      <dsp:spPr>
        <a:xfrm>
          <a:off x="5366524" y="1178"/>
          <a:ext cx="2174490" cy="130469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Puerta de enlace: La dirección IP del enrutador que permite a los dispositivos comunicarse con </a:t>
          </a:r>
          <a:r>
            <a:rPr lang="es-ES" sz="1400" kern="1200" dirty="0" err="1">
              <a:latin typeface="Calibri Light" panose="020F0302020204030204"/>
            </a:rPr>
            <a:t>redesexternas</a:t>
          </a:r>
          <a:r>
            <a:rPr lang="es-ES" sz="1400" kern="1200" dirty="0"/>
            <a:t>.</a:t>
          </a:r>
          <a:endParaRPr lang="en-US" sz="1400" kern="1200" dirty="0"/>
        </a:p>
      </dsp:txBody>
      <dsp:txXfrm>
        <a:off x="5366524" y="1178"/>
        <a:ext cx="2174490" cy="1304694"/>
      </dsp:txXfrm>
    </dsp:sp>
    <dsp:sp modelId="{0DD57F57-6051-4944-BB99-76FE81535041}">
      <dsp:nvSpPr>
        <dsp:cNvPr id="0" name=""/>
        <dsp:cNvSpPr/>
      </dsp:nvSpPr>
      <dsp:spPr>
        <a:xfrm>
          <a:off x="7758464" y="1178"/>
          <a:ext cx="2174490" cy="1304694"/>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Servidores DNS: Las direcciones IP de los servidores DNS que se utilizan para traducir nombres </a:t>
          </a:r>
          <a:r>
            <a:rPr lang="es-ES" sz="1400" kern="1200" dirty="0" err="1">
              <a:latin typeface="Calibri Light" panose="020F0302020204030204"/>
            </a:rPr>
            <a:t>dedominio</a:t>
          </a:r>
          <a:r>
            <a:rPr lang="es-ES" sz="1400" kern="1200" dirty="0"/>
            <a:t> en direcciones IP.</a:t>
          </a:r>
          <a:endParaRPr lang="en-US" sz="1400" kern="1200" dirty="0"/>
        </a:p>
      </dsp:txBody>
      <dsp:txXfrm>
        <a:off x="7758464" y="1178"/>
        <a:ext cx="2174490" cy="1304694"/>
      </dsp:txXfrm>
    </dsp:sp>
    <dsp:sp modelId="{A31B242C-B668-440D-8698-C596FD63AB07}">
      <dsp:nvSpPr>
        <dsp:cNvPr id="0" name=""/>
        <dsp:cNvSpPr/>
      </dsp:nvSpPr>
      <dsp:spPr>
        <a:xfrm>
          <a:off x="582645" y="1523321"/>
          <a:ext cx="2174490" cy="130469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Servidor NTP: La dirección IP del servidor de tiempo que permite a los dispositivos sincronizar </a:t>
          </a:r>
          <a:r>
            <a:rPr lang="es-ES" sz="1400" kern="1200" dirty="0" err="1">
              <a:latin typeface="Calibri Light" panose="020F0302020204030204"/>
            </a:rPr>
            <a:t>susrelojes</a:t>
          </a:r>
          <a:r>
            <a:rPr lang="es-ES" sz="1400" kern="1200" dirty="0"/>
            <a:t>.</a:t>
          </a:r>
          <a:endParaRPr lang="en-US" sz="1400" kern="1200" dirty="0"/>
        </a:p>
      </dsp:txBody>
      <dsp:txXfrm>
        <a:off x="582645" y="1523321"/>
        <a:ext cx="2174490" cy="1304694"/>
      </dsp:txXfrm>
    </dsp:sp>
    <dsp:sp modelId="{4D25A5BE-23DD-4AB3-AF12-676536D8A159}">
      <dsp:nvSpPr>
        <dsp:cNvPr id="0" name=""/>
        <dsp:cNvSpPr/>
      </dsp:nvSpPr>
      <dsp:spPr>
        <a:xfrm>
          <a:off x="2974584" y="1523321"/>
          <a:ext cx="2174490" cy="1304694"/>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Servidor TFTP: La dirección IP del servidor Trivial File Transfer </a:t>
          </a:r>
          <a:r>
            <a:rPr lang="es-ES" sz="1400" kern="1200" dirty="0" err="1"/>
            <a:t>Protocol</a:t>
          </a:r>
          <a:r>
            <a:rPr lang="es-ES" sz="1400" kern="1200" dirty="0"/>
            <a:t>, que se utiliza para </a:t>
          </a:r>
          <a:r>
            <a:rPr lang="es-ES" sz="1400" kern="1200" dirty="0" err="1">
              <a:latin typeface="Calibri Light" panose="020F0302020204030204"/>
            </a:rPr>
            <a:t>latransferencia</a:t>
          </a:r>
          <a:r>
            <a:rPr lang="es-ES" sz="1400" kern="1200" dirty="0"/>
            <a:t> de archivos.</a:t>
          </a:r>
          <a:endParaRPr lang="en-US" sz="1400" kern="1200" dirty="0"/>
        </a:p>
      </dsp:txBody>
      <dsp:txXfrm>
        <a:off x="2974584" y="1523321"/>
        <a:ext cx="2174490" cy="1304694"/>
      </dsp:txXfrm>
    </dsp:sp>
    <dsp:sp modelId="{FA8CEC3D-14B4-4AB8-BCAB-4449DA1DEB46}">
      <dsp:nvSpPr>
        <dsp:cNvPr id="0" name=""/>
        <dsp:cNvSpPr/>
      </dsp:nvSpPr>
      <dsp:spPr>
        <a:xfrm>
          <a:off x="5366524" y="1523321"/>
          <a:ext cx="2174490" cy="130469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Dominio DNS: El nombre de dominio que se asocia con la red.</a:t>
          </a:r>
          <a:endParaRPr lang="en-US" sz="1400" kern="1200" dirty="0"/>
        </a:p>
      </dsp:txBody>
      <dsp:txXfrm>
        <a:off x="5366524" y="1523321"/>
        <a:ext cx="2174490" cy="1304694"/>
      </dsp:txXfrm>
    </dsp:sp>
    <dsp:sp modelId="{4F13E93E-7674-459A-8382-7956E21009A0}">
      <dsp:nvSpPr>
        <dsp:cNvPr id="0" name=""/>
        <dsp:cNvSpPr/>
      </dsp:nvSpPr>
      <dsp:spPr>
        <a:xfrm>
          <a:off x="7758464" y="1523321"/>
          <a:ext cx="2174490" cy="1304694"/>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Tiempo de concesión: El período durante el cual el cliente puede usar la dirección IP asignada </a:t>
          </a:r>
          <a:r>
            <a:rPr lang="es-ES" sz="1400" kern="1200" dirty="0" err="1">
              <a:latin typeface="Calibri Light" panose="020F0302020204030204"/>
            </a:rPr>
            <a:t>antesde</a:t>
          </a:r>
          <a:r>
            <a:rPr lang="es-ES" sz="1400" kern="1200" dirty="0"/>
            <a:t> renovarla.</a:t>
          </a:r>
          <a:endParaRPr lang="en-US" sz="1400" kern="1200" dirty="0"/>
        </a:p>
      </dsp:txBody>
      <dsp:txXfrm>
        <a:off x="7758464" y="1523321"/>
        <a:ext cx="2174490" cy="1304694"/>
      </dsp:txXfrm>
    </dsp:sp>
    <dsp:sp modelId="{4CC5BB65-52F9-49E7-AE95-1A54F9AD6F36}">
      <dsp:nvSpPr>
        <dsp:cNvPr id="0" name=""/>
        <dsp:cNvSpPr/>
      </dsp:nvSpPr>
      <dsp:spPr>
        <a:xfrm>
          <a:off x="4170554" y="3045465"/>
          <a:ext cx="2174490" cy="130469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etc.</a:t>
          </a:r>
          <a:endParaRPr lang="en-US" sz="1400" kern="1200" dirty="0"/>
        </a:p>
      </dsp:txBody>
      <dsp:txXfrm>
        <a:off x="417055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30/10/2023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30/10/2023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30/10/2023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30/10/2023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30/10/2023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30/10/2023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30/10/2023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30/10/2023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30/10/2023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30/10/2023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30/10/2023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30/10/2023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358DA3-0728-58E9-9E64-D4FF98BA6A44}"/>
              </a:ext>
            </a:extLst>
          </p:cNvPr>
          <p:cNvPicPr>
            <a:picLocks noChangeAspect="1"/>
          </p:cNvPicPr>
          <p:nvPr/>
        </p:nvPicPr>
        <p:blipFill rotWithShape="1">
          <a:blip r:embed="rId2">
            <a:alphaModFix amt="50000"/>
          </a:blip>
          <a:srcRect t="11344" r="-2" b="32405"/>
          <a:stretch/>
        </p:blipFill>
        <p:spPr>
          <a:xfrm>
            <a:off x="20" y="1"/>
            <a:ext cx="12191980" cy="6857999"/>
          </a:xfrm>
          <a:prstGeom prst="rect">
            <a:avLst/>
          </a:prstGeom>
        </p:spPr>
      </p:pic>
      <p:sp>
        <p:nvSpPr>
          <p:cNvPr id="2" name="Título 1"/>
          <p:cNvSpPr>
            <a:spLocks noGrp="1"/>
          </p:cNvSpPr>
          <p:nvPr>
            <p:ph type="ctrTitle"/>
          </p:nvPr>
        </p:nvSpPr>
        <p:spPr>
          <a:xfrm>
            <a:off x="1524000" y="1122362"/>
            <a:ext cx="9144000" cy="2900518"/>
          </a:xfrm>
        </p:spPr>
        <p:txBody>
          <a:bodyPr>
            <a:normAutofit/>
          </a:bodyPr>
          <a:lstStyle/>
          <a:p>
            <a:r>
              <a:rPr lang="es-ES">
                <a:solidFill>
                  <a:srgbClr val="FFFFFF"/>
                </a:solidFill>
                <a:cs typeface="Calibri Light"/>
              </a:rPr>
              <a:t>DHCP</a:t>
            </a:r>
            <a:endParaRPr lang="es-ES">
              <a:solidFill>
                <a:srgbClr val="FFFFFF"/>
              </a:solidFill>
            </a:endParaRPr>
          </a:p>
        </p:txBody>
      </p:sp>
      <p:sp>
        <p:nvSpPr>
          <p:cNvPr id="3" name="Subtítulo 2"/>
          <p:cNvSpPr>
            <a:spLocks noGrp="1"/>
          </p:cNvSpPr>
          <p:nvPr>
            <p:ph type="subTitle" idx="1"/>
          </p:nvPr>
        </p:nvSpPr>
        <p:spPr>
          <a:xfrm>
            <a:off x="1524000" y="4159404"/>
            <a:ext cx="9144000" cy="1098395"/>
          </a:xfrm>
        </p:spPr>
        <p:txBody>
          <a:bodyPr>
            <a:normAutofit/>
          </a:bodyPr>
          <a:lstStyle/>
          <a:p>
            <a:endParaRPr lang="es-ES">
              <a:solidFill>
                <a:srgbClr val="FFFFFF"/>
              </a:solidFill>
            </a:endParaRPr>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ipt de ordenador en una pantalla">
            <a:extLst>
              <a:ext uri="{FF2B5EF4-FFF2-40B4-BE49-F238E27FC236}">
                <a16:creationId xmlns:a16="http://schemas.microsoft.com/office/drawing/2014/main" id="{1066FFCF-4454-B0DA-9086-6C427A9B5408}"/>
              </a:ext>
            </a:extLst>
          </p:cNvPr>
          <p:cNvPicPr>
            <a:picLocks noChangeAspect="1"/>
          </p:cNvPicPr>
          <p:nvPr/>
        </p:nvPicPr>
        <p:blipFill rotWithShape="1">
          <a:blip r:embed="rId2">
            <a:alphaModFix amt="35000"/>
          </a:blip>
          <a:srcRect t="6573" r="-2" b="90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36E6970-9880-13B0-645C-2E3581AEA5A3}"/>
              </a:ext>
            </a:extLst>
          </p:cNvPr>
          <p:cNvSpPr>
            <a:spLocks noGrp="1"/>
          </p:cNvSpPr>
          <p:nvPr>
            <p:ph type="title"/>
          </p:nvPr>
        </p:nvSpPr>
        <p:spPr>
          <a:xfrm>
            <a:off x="838200" y="365125"/>
            <a:ext cx="10515600" cy="1325563"/>
          </a:xfrm>
        </p:spPr>
        <p:txBody>
          <a:bodyPr>
            <a:normAutofit/>
          </a:bodyPr>
          <a:lstStyle/>
          <a:p>
            <a:pPr>
              <a:spcBef>
                <a:spcPts val="1000"/>
              </a:spcBef>
            </a:pPr>
            <a:r>
              <a:rPr lang="es-ES">
                <a:solidFill>
                  <a:srgbClr val="FFFFFF"/>
                </a:solidFill>
                <a:latin typeface="Arial"/>
                <a:cs typeface="Arial"/>
              </a:rPr>
              <a:t>DHCP. Protocolo de Configuración Dinámica de Host</a:t>
            </a:r>
            <a:endParaRPr lang="es-ES">
              <a:solidFill>
                <a:srgbClr val="FFFFFF"/>
              </a:solidFill>
            </a:endParaRPr>
          </a:p>
          <a:p>
            <a:endParaRPr lang="es-ES">
              <a:solidFill>
                <a:srgbClr val="FFFFFF"/>
              </a:solidFill>
              <a:cs typeface="Calibri Light"/>
            </a:endParaRPr>
          </a:p>
        </p:txBody>
      </p:sp>
      <p:sp>
        <p:nvSpPr>
          <p:cNvPr id="3" name="Marcador de contenido 2">
            <a:extLst>
              <a:ext uri="{FF2B5EF4-FFF2-40B4-BE49-F238E27FC236}">
                <a16:creationId xmlns:a16="http://schemas.microsoft.com/office/drawing/2014/main" id="{558F6093-1D0E-537E-ECC1-FF0B72D4C3E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s-ES" dirty="0">
                <a:solidFill>
                  <a:srgbClr val="FFFFFF"/>
                </a:solidFill>
                <a:ea typeface="+mn-lt"/>
                <a:cs typeface="+mn-lt"/>
              </a:rPr>
              <a:t>El Protocolo de Configuración Dinámica de Host (DHCP, por sus siglas en inglés) es un estándar de red que permite la asignación automática de direcciones IP y otros parámetros de configuración de red a dispositivos dentro de una red, facilitando la administración de la misma al eliminar la necesidad de configuraciones manuales</a:t>
            </a:r>
            <a:endParaRPr lang="es-ES" dirty="0">
              <a:solidFill>
                <a:srgbClr val="FFFFFF"/>
              </a:solidFill>
            </a:endParaRPr>
          </a:p>
        </p:txBody>
      </p:sp>
    </p:spTree>
    <p:extLst>
      <p:ext uri="{BB962C8B-B14F-4D97-AF65-F5344CB8AC3E}">
        <p14:creationId xmlns:p14="http://schemas.microsoft.com/office/powerpoint/2010/main" val="16291982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ítulo 1">
            <a:extLst>
              <a:ext uri="{FF2B5EF4-FFF2-40B4-BE49-F238E27FC236}">
                <a16:creationId xmlns:a16="http://schemas.microsoft.com/office/drawing/2014/main" id="{753C3633-3CF4-234C-866B-01F11D05DB82}"/>
              </a:ext>
            </a:extLst>
          </p:cNvPr>
          <p:cNvSpPr>
            <a:spLocks noGrp="1"/>
          </p:cNvSpPr>
          <p:nvPr>
            <p:ph type="title"/>
          </p:nvPr>
        </p:nvSpPr>
        <p:spPr>
          <a:xfrm>
            <a:off x="838199" y="1120676"/>
            <a:ext cx="7021513" cy="2308324"/>
          </a:xfrm>
        </p:spPr>
        <p:txBody>
          <a:bodyPr vert="horz" lIns="91440" tIns="45720" rIns="91440" bIns="45720" rtlCol="0" anchor="b">
            <a:normAutofit/>
          </a:bodyPr>
          <a:lstStyle/>
          <a:p>
            <a:pPr marL="285750" indent="-285750"/>
            <a:r>
              <a:rPr lang="en-US" sz="6100" kern="1200">
                <a:solidFill>
                  <a:schemeClr val="bg1"/>
                </a:solidFill>
                <a:latin typeface="+mj-lt"/>
                <a:ea typeface="+mj-ea"/>
                <a:cs typeface="+mj-cs"/>
              </a:rPr>
              <a:t>Puertos involucrados en el servicio</a:t>
            </a:r>
          </a:p>
          <a:p>
            <a:endParaRPr lang="en-US" sz="6100" kern="120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20BA8EED-8708-697A-7449-94CA1AA893FD}"/>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En el protocolo DHCP, el servidor utiliza el puerto 67/udp y el cliente el 68/udp</a:t>
            </a:r>
          </a:p>
        </p:txBody>
      </p:sp>
    </p:spTree>
    <p:extLst>
      <p:ext uri="{BB962C8B-B14F-4D97-AF65-F5344CB8AC3E}">
        <p14:creationId xmlns:p14="http://schemas.microsoft.com/office/powerpoint/2010/main" val="115794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61DA90-4940-8A01-EAC2-9E3C499B98B3}"/>
              </a:ext>
            </a:extLst>
          </p:cNvPr>
          <p:cNvPicPr>
            <a:picLocks noChangeAspect="1"/>
          </p:cNvPicPr>
          <p:nvPr/>
        </p:nvPicPr>
        <p:blipFill rotWithShape="1">
          <a:blip r:embed="rId2">
            <a:alphaModFix amt="35000"/>
          </a:blip>
          <a:srcRect t="8572" r="-2" b="-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3A91CA4-954B-0460-F95D-9ED679508024}"/>
              </a:ext>
            </a:extLst>
          </p:cNvPr>
          <p:cNvSpPr>
            <a:spLocks noGrp="1"/>
          </p:cNvSpPr>
          <p:nvPr>
            <p:ph type="title"/>
          </p:nvPr>
        </p:nvSpPr>
        <p:spPr>
          <a:xfrm>
            <a:off x="838200" y="365125"/>
            <a:ext cx="10515600" cy="1325563"/>
          </a:xfrm>
        </p:spPr>
        <p:txBody>
          <a:bodyPr>
            <a:normAutofit/>
          </a:bodyPr>
          <a:lstStyle/>
          <a:p>
            <a:pPr>
              <a:spcBef>
                <a:spcPts val="1000"/>
              </a:spcBef>
            </a:pPr>
            <a:r>
              <a:rPr lang="es-ES">
                <a:solidFill>
                  <a:srgbClr val="FFFFFF"/>
                </a:solidFill>
                <a:latin typeface="Arial"/>
                <a:cs typeface="Arial"/>
              </a:rPr>
              <a:t>Conceptos sobre el protocolo DHCP</a:t>
            </a:r>
            <a:endParaRPr lang="es-ES">
              <a:solidFill>
                <a:srgbClr val="FFFFFF"/>
              </a:solidFill>
            </a:endParaRPr>
          </a:p>
          <a:p>
            <a:endParaRPr lang="es-ES">
              <a:solidFill>
                <a:srgbClr val="FFFFFF"/>
              </a:solidFill>
              <a:cs typeface="Calibri Light"/>
            </a:endParaRPr>
          </a:p>
        </p:txBody>
      </p:sp>
      <p:graphicFrame>
        <p:nvGraphicFramePr>
          <p:cNvPr id="5" name="Marcador de contenido 2">
            <a:extLst>
              <a:ext uri="{FF2B5EF4-FFF2-40B4-BE49-F238E27FC236}">
                <a16:creationId xmlns:a16="http://schemas.microsoft.com/office/drawing/2014/main" id="{B6FB981A-34F9-5D51-5D76-1E9211DD2414}"/>
              </a:ext>
            </a:extLst>
          </p:cNvPr>
          <p:cNvGraphicFramePr>
            <a:graphicFrameLocks noGrp="1"/>
          </p:cNvGraphicFramePr>
          <p:nvPr>
            <p:ph idx="1"/>
            <p:extLst>
              <p:ext uri="{D42A27DB-BD31-4B8C-83A1-F6EECF244321}">
                <p14:modId xmlns:p14="http://schemas.microsoft.com/office/powerpoint/2010/main" val="22535200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9020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38A117-8DA6-7D6D-6692-2239EA929562}"/>
              </a:ext>
            </a:extLst>
          </p:cNvPr>
          <p:cNvPicPr>
            <a:picLocks noChangeAspect="1"/>
          </p:cNvPicPr>
          <p:nvPr/>
        </p:nvPicPr>
        <p:blipFill rotWithShape="1">
          <a:blip r:embed="rId2">
            <a:alphaModFix amt="35000"/>
          </a:blip>
          <a:srcRect t="7400" r="-2" b="8203"/>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21ECB3C-5014-C193-BB39-E81173629EA5}"/>
              </a:ext>
            </a:extLst>
          </p:cNvPr>
          <p:cNvSpPr>
            <a:spLocks noGrp="1"/>
          </p:cNvSpPr>
          <p:nvPr>
            <p:ph type="title"/>
          </p:nvPr>
        </p:nvSpPr>
        <p:spPr>
          <a:xfrm>
            <a:off x="838200" y="365125"/>
            <a:ext cx="10515600" cy="1325563"/>
          </a:xfrm>
        </p:spPr>
        <p:txBody>
          <a:bodyPr>
            <a:normAutofit/>
          </a:bodyPr>
          <a:lstStyle/>
          <a:p>
            <a:pPr>
              <a:spcBef>
                <a:spcPts val="1000"/>
              </a:spcBef>
            </a:pPr>
            <a:r>
              <a:rPr lang="es-ES">
                <a:solidFill>
                  <a:srgbClr val="FFFFFF"/>
                </a:solidFill>
                <a:ea typeface="+mj-lt"/>
                <a:cs typeface="+mj-lt"/>
              </a:rPr>
              <a:t>Parámetros que configura el servidor para el cliente DHCP</a:t>
            </a:r>
          </a:p>
          <a:p>
            <a:endParaRPr lang="es-ES">
              <a:solidFill>
                <a:srgbClr val="FFFFFF"/>
              </a:solidFill>
              <a:cs typeface="Calibri Light"/>
            </a:endParaRPr>
          </a:p>
        </p:txBody>
      </p:sp>
      <p:graphicFrame>
        <p:nvGraphicFramePr>
          <p:cNvPr id="5" name="Marcador de contenido 2">
            <a:extLst>
              <a:ext uri="{FF2B5EF4-FFF2-40B4-BE49-F238E27FC236}">
                <a16:creationId xmlns:a16="http://schemas.microsoft.com/office/drawing/2014/main" id="{642B03C0-142D-4E32-DF65-62AA8270B537}"/>
              </a:ext>
            </a:extLst>
          </p:cNvPr>
          <p:cNvGraphicFramePr>
            <a:graphicFrameLocks noGrp="1"/>
          </p:cNvGraphicFramePr>
          <p:nvPr>
            <p:ph idx="1"/>
            <p:extLst>
              <p:ext uri="{D42A27DB-BD31-4B8C-83A1-F6EECF244321}">
                <p14:modId xmlns:p14="http://schemas.microsoft.com/office/powerpoint/2010/main" val="20557824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3402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46C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6550B0-0BB6-213B-3E3B-57F0C41924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¿Cómo funciona el protocolo?</a:t>
            </a:r>
          </a:p>
        </p:txBody>
      </p:sp>
      <p:pic>
        <p:nvPicPr>
          <p:cNvPr id="4" name="Marcador de contenido 3" descr="Diagrama&#10;&#10;Descripción generada automáticamente">
            <a:extLst>
              <a:ext uri="{FF2B5EF4-FFF2-40B4-BE49-F238E27FC236}">
                <a16:creationId xmlns:a16="http://schemas.microsoft.com/office/drawing/2014/main" id="{098FC49C-6098-5CC7-6197-62D0EC1E027D}"/>
              </a:ext>
            </a:extLst>
          </p:cNvPr>
          <p:cNvPicPr>
            <a:picLocks noGrp="1" noChangeAspect="1"/>
          </p:cNvPicPr>
          <p:nvPr>
            <p:ph idx="1"/>
          </p:nvPr>
        </p:nvPicPr>
        <p:blipFill>
          <a:blip r:embed="rId2"/>
          <a:stretch>
            <a:fillRect/>
          </a:stretch>
        </p:blipFill>
        <p:spPr>
          <a:xfrm>
            <a:off x="4038600" y="1504462"/>
            <a:ext cx="7188199" cy="3845687"/>
          </a:xfrm>
          <a:prstGeom prst="rect">
            <a:avLst/>
          </a:prstGeom>
        </p:spPr>
      </p:pic>
    </p:spTree>
    <p:extLst>
      <p:ext uri="{BB962C8B-B14F-4D97-AF65-F5344CB8AC3E}">
        <p14:creationId xmlns:p14="http://schemas.microsoft.com/office/powerpoint/2010/main" val="395925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DC7973-D8C5-125F-9112-974D4330C6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¿Cómo funciona el proceso de configuración de los clientes?</a:t>
            </a:r>
          </a:p>
        </p:txBody>
      </p:sp>
      <p:pic>
        <p:nvPicPr>
          <p:cNvPr id="4" name="Marcador de contenido 3" descr="Diagrama&#10;&#10;Descripción generada automáticamente">
            <a:extLst>
              <a:ext uri="{FF2B5EF4-FFF2-40B4-BE49-F238E27FC236}">
                <a16:creationId xmlns:a16="http://schemas.microsoft.com/office/drawing/2014/main" id="{044BA3CB-D939-F8E9-3A33-ED1E1D8CD5B8}"/>
              </a:ext>
            </a:extLst>
          </p:cNvPr>
          <p:cNvPicPr>
            <a:picLocks noGrp="1" noChangeAspect="1"/>
          </p:cNvPicPr>
          <p:nvPr>
            <p:ph idx="1"/>
          </p:nvPr>
        </p:nvPicPr>
        <p:blipFill>
          <a:blip r:embed="rId2"/>
          <a:stretch>
            <a:fillRect/>
          </a:stretch>
        </p:blipFill>
        <p:spPr>
          <a:xfrm>
            <a:off x="5110455" y="961812"/>
            <a:ext cx="5044488" cy="4930987"/>
          </a:xfrm>
          <a:prstGeom prst="rect">
            <a:avLst/>
          </a:prstGeom>
        </p:spPr>
      </p:pic>
    </p:spTree>
    <p:extLst>
      <p:ext uri="{BB962C8B-B14F-4D97-AF65-F5344CB8AC3E}">
        <p14:creationId xmlns:p14="http://schemas.microsoft.com/office/powerpoint/2010/main" val="60613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5CDFEA-F646-D87A-F3FD-C2CD12859B2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DHCP Relay</a:t>
            </a:r>
          </a:p>
        </p:txBody>
      </p:sp>
      <p:pic>
        <p:nvPicPr>
          <p:cNvPr id="4" name="Marcador de contenido 3" descr="Diagrama&#10;&#10;Descripción generada automáticamente">
            <a:extLst>
              <a:ext uri="{FF2B5EF4-FFF2-40B4-BE49-F238E27FC236}">
                <a16:creationId xmlns:a16="http://schemas.microsoft.com/office/drawing/2014/main" id="{35C1895C-CA26-AAA1-D9ED-8B83E8708695}"/>
              </a:ext>
            </a:extLst>
          </p:cNvPr>
          <p:cNvPicPr>
            <a:picLocks noGrp="1" noChangeAspect="1"/>
          </p:cNvPicPr>
          <p:nvPr>
            <p:ph idx="1"/>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9397315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DHCP</vt:lpstr>
      <vt:lpstr>DHCP. Protocolo de Configuración Dinámica de Host </vt:lpstr>
      <vt:lpstr>Puertos involucrados en el servicio </vt:lpstr>
      <vt:lpstr>Conceptos sobre el protocolo DHCP </vt:lpstr>
      <vt:lpstr>Parámetros que configura el servidor para el cliente DHCP </vt:lpstr>
      <vt:lpstr>¿Cómo funciona el protocolo?</vt:lpstr>
      <vt:lpstr>¿Cómo funciona el proceso de configuración de los clientes?</vt:lpstr>
      <vt:lpstr>DHCP Relay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50</cp:revision>
  <dcterms:created xsi:type="dcterms:W3CDTF">2023-10-26T08:13:09Z</dcterms:created>
  <dcterms:modified xsi:type="dcterms:W3CDTF">2023-10-30T10:14:53Z</dcterms:modified>
</cp:coreProperties>
</file>