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58" r:id="rId5"/>
    <p:sldId id="269" r:id="rId6"/>
    <p:sldId id="259" r:id="rId7"/>
    <p:sldId id="260" r:id="rId8"/>
    <p:sldId id="27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C8FFF8-9FD4-4E7D-8E2C-372B41372A73}" v="14" dt="2024-10-21T09:25:34.9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CIA BENLLOCH, JAVIER" userId="70e9298b-e2cc-44b8-b756-7e0db6e42939" providerId="ADAL" clId="{36C8FFF8-9FD4-4E7D-8E2C-372B41372A73}"/>
    <pc:docChg chg="custSel addSld modSld">
      <pc:chgData name="GARCIA BENLLOCH, JAVIER" userId="70e9298b-e2cc-44b8-b756-7e0db6e42939" providerId="ADAL" clId="{36C8FFF8-9FD4-4E7D-8E2C-372B41372A73}" dt="2024-10-21T09:28:34.638" v="74" actId="113"/>
      <pc:docMkLst>
        <pc:docMk/>
      </pc:docMkLst>
      <pc:sldChg chg="modSp mod">
        <pc:chgData name="GARCIA BENLLOCH, JAVIER" userId="70e9298b-e2cc-44b8-b756-7e0db6e42939" providerId="ADAL" clId="{36C8FFF8-9FD4-4E7D-8E2C-372B41372A73}" dt="2024-10-21T09:15:34.658" v="6" actId="6549"/>
        <pc:sldMkLst>
          <pc:docMk/>
          <pc:sldMk cId="1437251051" sldId="256"/>
        </pc:sldMkLst>
        <pc:spChg chg="mod">
          <ac:chgData name="GARCIA BENLLOCH, JAVIER" userId="70e9298b-e2cc-44b8-b756-7e0db6e42939" providerId="ADAL" clId="{36C8FFF8-9FD4-4E7D-8E2C-372B41372A73}" dt="2024-10-21T09:15:23.543" v="0"/>
          <ac:spMkLst>
            <pc:docMk/>
            <pc:sldMk cId="1437251051" sldId="256"/>
            <ac:spMk id="2" creationId="{C6284D97-A0D6-4ACD-E44A-178A52978408}"/>
          </ac:spMkLst>
        </pc:spChg>
        <pc:spChg chg="mod">
          <ac:chgData name="GARCIA BENLLOCH, JAVIER" userId="70e9298b-e2cc-44b8-b756-7e0db6e42939" providerId="ADAL" clId="{36C8FFF8-9FD4-4E7D-8E2C-372B41372A73}" dt="2024-10-21T09:15:34.658" v="6" actId="6549"/>
          <ac:spMkLst>
            <pc:docMk/>
            <pc:sldMk cId="1437251051" sldId="256"/>
            <ac:spMk id="3" creationId="{10123E1F-3EA8-A1B1-C354-AB3B5D2D5D11}"/>
          </ac:spMkLst>
        </pc:spChg>
      </pc:sldChg>
      <pc:sldChg chg="addSp modSp mod setBg">
        <pc:chgData name="GARCIA BENLLOCH, JAVIER" userId="70e9298b-e2cc-44b8-b756-7e0db6e42939" providerId="ADAL" clId="{36C8FFF8-9FD4-4E7D-8E2C-372B41372A73}" dt="2024-10-21T09:17:13.574" v="14" actId="113"/>
        <pc:sldMkLst>
          <pc:docMk/>
          <pc:sldMk cId="1864942107" sldId="257"/>
        </pc:sldMkLst>
        <pc:spChg chg="mod ord">
          <ac:chgData name="GARCIA BENLLOCH, JAVIER" userId="70e9298b-e2cc-44b8-b756-7e0db6e42939" providerId="ADAL" clId="{36C8FFF8-9FD4-4E7D-8E2C-372B41372A73}" dt="2024-10-21T09:17:05.476" v="12" actId="26606"/>
          <ac:spMkLst>
            <pc:docMk/>
            <pc:sldMk cId="1864942107" sldId="257"/>
            <ac:spMk id="2" creationId="{856E25E6-0292-6925-D0E3-6CF22A6B2AB6}"/>
          </ac:spMkLst>
        </pc:spChg>
        <pc:spChg chg="mod">
          <ac:chgData name="GARCIA BENLLOCH, JAVIER" userId="70e9298b-e2cc-44b8-b756-7e0db6e42939" providerId="ADAL" clId="{36C8FFF8-9FD4-4E7D-8E2C-372B41372A73}" dt="2024-10-21T09:17:13.574" v="14" actId="113"/>
          <ac:spMkLst>
            <pc:docMk/>
            <pc:sldMk cId="1864942107" sldId="257"/>
            <ac:spMk id="3" creationId="{119FD2CE-FBBB-130D-5418-13ED955FD0E2}"/>
          </ac:spMkLst>
        </pc:spChg>
        <pc:spChg chg="add">
          <ac:chgData name="GARCIA BENLLOCH, JAVIER" userId="70e9298b-e2cc-44b8-b756-7e0db6e42939" providerId="ADAL" clId="{36C8FFF8-9FD4-4E7D-8E2C-372B41372A73}" dt="2024-10-21T09:17:05.476" v="12" actId="26606"/>
          <ac:spMkLst>
            <pc:docMk/>
            <pc:sldMk cId="1864942107" sldId="257"/>
            <ac:spMk id="8" creationId="{3D15A6F9-32E7-4EA5-A1BE-A2636DA69F42}"/>
          </ac:spMkLst>
        </pc:spChg>
        <pc:spChg chg="add">
          <ac:chgData name="GARCIA BENLLOCH, JAVIER" userId="70e9298b-e2cc-44b8-b756-7e0db6e42939" providerId="ADAL" clId="{36C8FFF8-9FD4-4E7D-8E2C-372B41372A73}" dt="2024-10-21T09:17:05.476" v="12" actId="26606"/>
          <ac:spMkLst>
            <pc:docMk/>
            <pc:sldMk cId="1864942107" sldId="257"/>
            <ac:spMk id="10" creationId="{1B9047A0-D508-41B4-9987-A03A1C314035}"/>
          </ac:spMkLst>
        </pc:spChg>
        <pc:spChg chg="add">
          <ac:chgData name="GARCIA BENLLOCH, JAVIER" userId="70e9298b-e2cc-44b8-b756-7e0db6e42939" providerId="ADAL" clId="{36C8FFF8-9FD4-4E7D-8E2C-372B41372A73}" dt="2024-10-21T09:17:05.476" v="12" actId="26606"/>
          <ac:spMkLst>
            <pc:docMk/>
            <pc:sldMk cId="1864942107" sldId="257"/>
            <ac:spMk id="12" creationId="{B679C71C-F606-4D18-A66B-277C1FD5C770}"/>
          </ac:spMkLst>
        </pc:spChg>
      </pc:sldChg>
      <pc:sldChg chg="modSp mod">
        <pc:chgData name="GARCIA BENLLOCH, JAVIER" userId="70e9298b-e2cc-44b8-b756-7e0db6e42939" providerId="ADAL" clId="{36C8FFF8-9FD4-4E7D-8E2C-372B41372A73}" dt="2024-10-21T09:20:46.660" v="24" actId="27636"/>
        <pc:sldMkLst>
          <pc:docMk/>
          <pc:sldMk cId="366280834" sldId="258"/>
        </pc:sldMkLst>
        <pc:spChg chg="mod">
          <ac:chgData name="GARCIA BENLLOCH, JAVIER" userId="70e9298b-e2cc-44b8-b756-7e0db6e42939" providerId="ADAL" clId="{36C8FFF8-9FD4-4E7D-8E2C-372B41372A73}" dt="2024-10-21T09:15:23.543" v="0"/>
          <ac:spMkLst>
            <pc:docMk/>
            <pc:sldMk cId="366280834" sldId="258"/>
            <ac:spMk id="2" creationId="{63F5354E-02C4-61AC-C9F6-FA67AC0B0BC8}"/>
          </ac:spMkLst>
        </pc:spChg>
        <pc:spChg chg="mod">
          <ac:chgData name="GARCIA BENLLOCH, JAVIER" userId="70e9298b-e2cc-44b8-b756-7e0db6e42939" providerId="ADAL" clId="{36C8FFF8-9FD4-4E7D-8E2C-372B41372A73}" dt="2024-10-21T09:20:46.660" v="24" actId="27636"/>
          <ac:spMkLst>
            <pc:docMk/>
            <pc:sldMk cId="366280834" sldId="258"/>
            <ac:spMk id="3" creationId="{4CC884D8-8141-E047-B39C-280D9226173B}"/>
          </ac:spMkLst>
        </pc:spChg>
      </pc:sldChg>
      <pc:sldChg chg="addSp modSp mod setBg setClrOvrMap">
        <pc:chgData name="GARCIA BENLLOCH, JAVIER" userId="70e9298b-e2cc-44b8-b756-7e0db6e42939" providerId="ADAL" clId="{36C8FFF8-9FD4-4E7D-8E2C-372B41372A73}" dt="2024-10-21T09:23:32.553" v="39" actId="113"/>
        <pc:sldMkLst>
          <pc:docMk/>
          <pc:sldMk cId="3512197542" sldId="259"/>
        </pc:sldMkLst>
        <pc:spChg chg="mod">
          <ac:chgData name="GARCIA BENLLOCH, JAVIER" userId="70e9298b-e2cc-44b8-b756-7e0db6e42939" providerId="ADAL" clId="{36C8FFF8-9FD4-4E7D-8E2C-372B41372A73}" dt="2024-10-21T09:23:16.957" v="36" actId="26606"/>
          <ac:spMkLst>
            <pc:docMk/>
            <pc:sldMk cId="3512197542" sldId="259"/>
            <ac:spMk id="2" creationId="{F67E43C5-FA1F-981F-1A55-F94ACBDE8278}"/>
          </ac:spMkLst>
        </pc:spChg>
        <pc:spChg chg="mod">
          <ac:chgData name="GARCIA BENLLOCH, JAVIER" userId="70e9298b-e2cc-44b8-b756-7e0db6e42939" providerId="ADAL" clId="{36C8FFF8-9FD4-4E7D-8E2C-372B41372A73}" dt="2024-10-21T09:23:32.553" v="39" actId="113"/>
          <ac:spMkLst>
            <pc:docMk/>
            <pc:sldMk cId="3512197542" sldId="259"/>
            <ac:spMk id="3" creationId="{33273587-D1EF-AAA1-73AC-F916269FC012}"/>
          </ac:spMkLst>
        </pc:spChg>
        <pc:spChg chg="add">
          <ac:chgData name="GARCIA BENLLOCH, JAVIER" userId="70e9298b-e2cc-44b8-b756-7e0db6e42939" providerId="ADAL" clId="{36C8FFF8-9FD4-4E7D-8E2C-372B41372A73}" dt="2024-10-21T09:23:16.957" v="36" actId="26606"/>
          <ac:spMkLst>
            <pc:docMk/>
            <pc:sldMk cId="3512197542" sldId="259"/>
            <ac:spMk id="12" creationId="{4FA533C5-33E3-4611-AF9F-72811D8B26A6}"/>
          </ac:spMkLst>
        </pc:spChg>
        <pc:spChg chg="add">
          <ac:chgData name="GARCIA BENLLOCH, JAVIER" userId="70e9298b-e2cc-44b8-b756-7e0db6e42939" providerId="ADAL" clId="{36C8FFF8-9FD4-4E7D-8E2C-372B41372A73}" dt="2024-10-21T09:23:16.957" v="36" actId="26606"/>
          <ac:spMkLst>
            <pc:docMk/>
            <pc:sldMk cId="3512197542" sldId="259"/>
            <ac:spMk id="18" creationId="{87F0FDC4-AD8C-47D9-9131-623C98ADB0AE}"/>
          </ac:spMkLst>
        </pc:spChg>
        <pc:spChg chg="add">
          <ac:chgData name="GARCIA BENLLOCH, JAVIER" userId="70e9298b-e2cc-44b8-b756-7e0db6e42939" providerId="ADAL" clId="{36C8FFF8-9FD4-4E7D-8E2C-372B41372A73}" dt="2024-10-21T09:23:16.957" v="36" actId="26606"/>
          <ac:spMkLst>
            <pc:docMk/>
            <pc:sldMk cId="3512197542" sldId="259"/>
            <ac:spMk id="20" creationId="{74CD14DB-BB81-479F-A1FC-1C75640E9F84}"/>
          </ac:spMkLst>
        </pc:spChg>
        <pc:spChg chg="add">
          <ac:chgData name="GARCIA BENLLOCH, JAVIER" userId="70e9298b-e2cc-44b8-b756-7e0db6e42939" providerId="ADAL" clId="{36C8FFF8-9FD4-4E7D-8E2C-372B41372A73}" dt="2024-10-21T09:23:16.957" v="36" actId="26606"/>
          <ac:spMkLst>
            <pc:docMk/>
            <pc:sldMk cId="3512197542" sldId="259"/>
            <ac:spMk id="22" creationId="{C943A91B-7CA7-4592-A975-73B1BF8C4C74}"/>
          </ac:spMkLst>
        </pc:spChg>
        <pc:spChg chg="add">
          <ac:chgData name="GARCIA BENLLOCH, JAVIER" userId="70e9298b-e2cc-44b8-b756-7e0db6e42939" providerId="ADAL" clId="{36C8FFF8-9FD4-4E7D-8E2C-372B41372A73}" dt="2024-10-21T09:23:16.957" v="36" actId="26606"/>
          <ac:spMkLst>
            <pc:docMk/>
            <pc:sldMk cId="3512197542" sldId="259"/>
            <ac:spMk id="24" creationId="{EC471314-E46A-414B-8D91-74880E84F187}"/>
          </ac:spMkLst>
        </pc:spChg>
        <pc:spChg chg="add">
          <ac:chgData name="GARCIA BENLLOCH, JAVIER" userId="70e9298b-e2cc-44b8-b756-7e0db6e42939" providerId="ADAL" clId="{36C8FFF8-9FD4-4E7D-8E2C-372B41372A73}" dt="2024-10-21T09:23:16.957" v="36" actId="26606"/>
          <ac:spMkLst>
            <pc:docMk/>
            <pc:sldMk cId="3512197542" sldId="259"/>
            <ac:spMk id="26" creationId="{6A681326-1C9D-44A3-A627-3871BDAE4127}"/>
          </ac:spMkLst>
        </pc:spChg>
        <pc:picChg chg="add">
          <ac:chgData name="GARCIA BENLLOCH, JAVIER" userId="70e9298b-e2cc-44b8-b756-7e0db6e42939" providerId="ADAL" clId="{36C8FFF8-9FD4-4E7D-8E2C-372B41372A73}" dt="2024-10-21T09:23:16.957" v="36" actId="26606"/>
          <ac:picMkLst>
            <pc:docMk/>
            <pc:sldMk cId="3512197542" sldId="259"/>
            <ac:picMk id="8" creationId="{91B28F63-CF00-448F-B141-FE33C33B1891}"/>
          </ac:picMkLst>
        </pc:picChg>
        <pc:picChg chg="add">
          <ac:chgData name="GARCIA BENLLOCH, JAVIER" userId="70e9298b-e2cc-44b8-b756-7e0db6e42939" providerId="ADAL" clId="{36C8FFF8-9FD4-4E7D-8E2C-372B41372A73}" dt="2024-10-21T09:23:16.957" v="36" actId="26606"/>
          <ac:picMkLst>
            <pc:docMk/>
            <pc:sldMk cId="3512197542" sldId="259"/>
            <ac:picMk id="10" creationId="{2AE609E2-8522-44E4-9077-980E5BCF3E14}"/>
          </ac:picMkLst>
        </pc:picChg>
        <pc:picChg chg="add">
          <ac:chgData name="GARCIA BENLLOCH, JAVIER" userId="70e9298b-e2cc-44b8-b756-7e0db6e42939" providerId="ADAL" clId="{36C8FFF8-9FD4-4E7D-8E2C-372B41372A73}" dt="2024-10-21T09:23:16.957" v="36" actId="26606"/>
          <ac:picMkLst>
            <pc:docMk/>
            <pc:sldMk cId="3512197542" sldId="259"/>
            <ac:picMk id="14" creationId="{8949AD42-25FD-4C3D-9EEE-B7FEC5809988}"/>
          </ac:picMkLst>
        </pc:picChg>
        <pc:picChg chg="add">
          <ac:chgData name="GARCIA BENLLOCH, JAVIER" userId="70e9298b-e2cc-44b8-b756-7e0db6e42939" providerId="ADAL" clId="{36C8FFF8-9FD4-4E7D-8E2C-372B41372A73}" dt="2024-10-21T09:23:16.957" v="36" actId="26606"/>
          <ac:picMkLst>
            <pc:docMk/>
            <pc:sldMk cId="3512197542" sldId="259"/>
            <ac:picMk id="16" creationId="{6AC7D913-60B7-4603-881B-831DA5D3A940}"/>
          </ac:picMkLst>
        </pc:picChg>
      </pc:sldChg>
      <pc:sldChg chg="addSp modSp mod setBg">
        <pc:chgData name="GARCIA BENLLOCH, JAVIER" userId="70e9298b-e2cc-44b8-b756-7e0db6e42939" providerId="ADAL" clId="{36C8FFF8-9FD4-4E7D-8E2C-372B41372A73}" dt="2024-10-21T09:24:37.803" v="46" actId="113"/>
        <pc:sldMkLst>
          <pc:docMk/>
          <pc:sldMk cId="1988517552" sldId="260"/>
        </pc:sldMkLst>
        <pc:spChg chg="mod ord">
          <ac:chgData name="GARCIA BENLLOCH, JAVIER" userId="70e9298b-e2cc-44b8-b756-7e0db6e42939" providerId="ADAL" clId="{36C8FFF8-9FD4-4E7D-8E2C-372B41372A73}" dt="2024-10-21T09:24:29.677" v="44" actId="26606"/>
          <ac:spMkLst>
            <pc:docMk/>
            <pc:sldMk cId="1988517552" sldId="260"/>
            <ac:spMk id="2" creationId="{343934F4-D2BA-3C47-1DA8-1807B545F9E4}"/>
          </ac:spMkLst>
        </pc:spChg>
        <pc:spChg chg="mod">
          <ac:chgData name="GARCIA BENLLOCH, JAVIER" userId="70e9298b-e2cc-44b8-b756-7e0db6e42939" providerId="ADAL" clId="{36C8FFF8-9FD4-4E7D-8E2C-372B41372A73}" dt="2024-10-21T09:24:37.803" v="46" actId="113"/>
          <ac:spMkLst>
            <pc:docMk/>
            <pc:sldMk cId="1988517552" sldId="260"/>
            <ac:spMk id="3" creationId="{A5EDEF4A-7E3F-704D-C130-02342130FBC1}"/>
          </ac:spMkLst>
        </pc:spChg>
        <pc:spChg chg="add">
          <ac:chgData name="GARCIA BENLLOCH, JAVIER" userId="70e9298b-e2cc-44b8-b756-7e0db6e42939" providerId="ADAL" clId="{36C8FFF8-9FD4-4E7D-8E2C-372B41372A73}" dt="2024-10-21T09:24:29.677" v="44" actId="26606"/>
          <ac:spMkLst>
            <pc:docMk/>
            <pc:sldMk cId="1988517552" sldId="260"/>
            <ac:spMk id="8" creationId="{E6A222EB-A81E-4238-B08D-AAB1828C8E0B}"/>
          </ac:spMkLst>
        </pc:spChg>
        <pc:spChg chg="add">
          <ac:chgData name="GARCIA BENLLOCH, JAVIER" userId="70e9298b-e2cc-44b8-b756-7e0db6e42939" providerId="ADAL" clId="{36C8FFF8-9FD4-4E7D-8E2C-372B41372A73}" dt="2024-10-21T09:24:29.677" v="44" actId="26606"/>
          <ac:spMkLst>
            <pc:docMk/>
            <pc:sldMk cId="1988517552" sldId="260"/>
            <ac:spMk id="10" creationId="{E014676C-074B-475A-8346-9C901C86CB97}"/>
          </ac:spMkLst>
        </pc:spChg>
        <pc:cxnChg chg="add">
          <ac:chgData name="GARCIA BENLLOCH, JAVIER" userId="70e9298b-e2cc-44b8-b756-7e0db6e42939" providerId="ADAL" clId="{36C8FFF8-9FD4-4E7D-8E2C-372B41372A73}" dt="2024-10-21T09:24:29.677" v="44" actId="26606"/>
          <ac:cxnSpMkLst>
            <pc:docMk/>
            <pc:sldMk cId="1988517552" sldId="260"/>
            <ac:cxnSpMk id="12" creationId="{179C4C8E-197B-4679-AE96-B5147F971C90}"/>
          </ac:cxnSpMkLst>
        </pc:cxnChg>
      </pc:sldChg>
      <pc:sldChg chg="addSp modSp mod">
        <pc:chgData name="GARCIA BENLLOCH, JAVIER" userId="70e9298b-e2cc-44b8-b756-7e0db6e42939" providerId="ADAL" clId="{36C8FFF8-9FD4-4E7D-8E2C-372B41372A73}" dt="2024-10-21T09:25:35.021" v="55" actId="27636"/>
        <pc:sldMkLst>
          <pc:docMk/>
          <pc:sldMk cId="2166502070" sldId="261"/>
        </pc:sldMkLst>
        <pc:spChg chg="mod">
          <ac:chgData name="GARCIA BENLLOCH, JAVIER" userId="70e9298b-e2cc-44b8-b756-7e0db6e42939" providerId="ADAL" clId="{36C8FFF8-9FD4-4E7D-8E2C-372B41372A73}" dt="2024-10-21T09:15:23.543" v="0"/>
          <ac:spMkLst>
            <pc:docMk/>
            <pc:sldMk cId="2166502070" sldId="261"/>
            <ac:spMk id="2" creationId="{9F9051CD-B81C-3845-EA8A-256A73A00391}"/>
          </ac:spMkLst>
        </pc:spChg>
        <pc:spChg chg="mod">
          <ac:chgData name="GARCIA BENLLOCH, JAVIER" userId="70e9298b-e2cc-44b8-b756-7e0db6e42939" providerId="ADAL" clId="{36C8FFF8-9FD4-4E7D-8E2C-372B41372A73}" dt="2024-10-21T09:25:35.021" v="55" actId="27636"/>
          <ac:spMkLst>
            <pc:docMk/>
            <pc:sldMk cId="2166502070" sldId="261"/>
            <ac:spMk id="3" creationId="{352A579C-3864-0684-6A3E-55C54DC1C23C}"/>
          </ac:spMkLst>
        </pc:spChg>
        <pc:spChg chg="add">
          <ac:chgData name="GARCIA BENLLOCH, JAVIER" userId="70e9298b-e2cc-44b8-b756-7e0db6e42939" providerId="ADAL" clId="{36C8FFF8-9FD4-4E7D-8E2C-372B41372A73}" dt="2024-10-21T09:25:31.661" v="52"/>
          <ac:spMkLst>
            <pc:docMk/>
            <pc:sldMk cId="2166502070" sldId="261"/>
            <ac:spMk id="4" creationId="{9792AAB5-4D22-32CE-4889-88E724439274}"/>
          </ac:spMkLst>
        </pc:spChg>
      </pc:sldChg>
      <pc:sldChg chg="addSp modSp mod setBg">
        <pc:chgData name="GARCIA BENLLOCH, JAVIER" userId="70e9298b-e2cc-44b8-b756-7e0db6e42939" providerId="ADAL" clId="{36C8FFF8-9FD4-4E7D-8E2C-372B41372A73}" dt="2024-10-21T09:26:40.874" v="64" actId="113"/>
        <pc:sldMkLst>
          <pc:docMk/>
          <pc:sldMk cId="2911756399" sldId="262"/>
        </pc:sldMkLst>
        <pc:spChg chg="mod">
          <ac:chgData name="GARCIA BENLLOCH, JAVIER" userId="70e9298b-e2cc-44b8-b756-7e0db6e42939" providerId="ADAL" clId="{36C8FFF8-9FD4-4E7D-8E2C-372B41372A73}" dt="2024-10-21T09:26:25.048" v="58" actId="26606"/>
          <ac:spMkLst>
            <pc:docMk/>
            <pc:sldMk cId="2911756399" sldId="262"/>
            <ac:spMk id="2" creationId="{41A8900C-5D32-3624-D5AF-FEA0D9BC3547}"/>
          </ac:spMkLst>
        </pc:spChg>
        <pc:spChg chg="mod">
          <ac:chgData name="GARCIA BENLLOCH, JAVIER" userId="70e9298b-e2cc-44b8-b756-7e0db6e42939" providerId="ADAL" clId="{36C8FFF8-9FD4-4E7D-8E2C-372B41372A73}" dt="2024-10-21T09:26:40.874" v="64" actId="113"/>
          <ac:spMkLst>
            <pc:docMk/>
            <pc:sldMk cId="2911756399" sldId="262"/>
            <ac:spMk id="3" creationId="{1679AB15-29F2-7B05-515F-D51223F29815}"/>
          </ac:spMkLst>
        </pc:spChg>
        <pc:spChg chg="add">
          <ac:chgData name="GARCIA BENLLOCH, JAVIER" userId="70e9298b-e2cc-44b8-b756-7e0db6e42939" providerId="ADAL" clId="{36C8FFF8-9FD4-4E7D-8E2C-372B41372A73}" dt="2024-10-21T09:26:25.048" v="58" actId="26606"/>
          <ac:spMkLst>
            <pc:docMk/>
            <pc:sldMk cId="2911756399" sldId="262"/>
            <ac:spMk id="12" creationId="{4FA533C5-33E3-4611-AF9F-72811D8B26A6}"/>
          </ac:spMkLst>
        </pc:spChg>
        <pc:spChg chg="add">
          <ac:chgData name="GARCIA BENLLOCH, JAVIER" userId="70e9298b-e2cc-44b8-b756-7e0db6e42939" providerId="ADAL" clId="{36C8FFF8-9FD4-4E7D-8E2C-372B41372A73}" dt="2024-10-21T09:26:25.048" v="58" actId="26606"/>
          <ac:spMkLst>
            <pc:docMk/>
            <pc:sldMk cId="2911756399" sldId="262"/>
            <ac:spMk id="18" creationId="{87F0FDC4-AD8C-47D9-9131-623C98ADB0AE}"/>
          </ac:spMkLst>
        </pc:spChg>
        <pc:spChg chg="add">
          <ac:chgData name="GARCIA BENLLOCH, JAVIER" userId="70e9298b-e2cc-44b8-b756-7e0db6e42939" providerId="ADAL" clId="{36C8FFF8-9FD4-4E7D-8E2C-372B41372A73}" dt="2024-10-21T09:26:25.048" v="58" actId="26606"/>
          <ac:spMkLst>
            <pc:docMk/>
            <pc:sldMk cId="2911756399" sldId="262"/>
            <ac:spMk id="20" creationId="{923E8915-D2AA-4327-A45A-972C3CA9574B}"/>
          </ac:spMkLst>
        </pc:spChg>
        <pc:spChg chg="add">
          <ac:chgData name="GARCIA BENLLOCH, JAVIER" userId="70e9298b-e2cc-44b8-b756-7e0db6e42939" providerId="ADAL" clId="{36C8FFF8-9FD4-4E7D-8E2C-372B41372A73}" dt="2024-10-21T09:26:25.048" v="58" actId="26606"/>
          <ac:spMkLst>
            <pc:docMk/>
            <pc:sldMk cId="2911756399" sldId="262"/>
            <ac:spMk id="22" creationId="{8302FC3C-9804-4950-B721-5FD704BA6065}"/>
          </ac:spMkLst>
        </pc:spChg>
        <pc:spChg chg="add">
          <ac:chgData name="GARCIA BENLLOCH, JAVIER" userId="70e9298b-e2cc-44b8-b756-7e0db6e42939" providerId="ADAL" clId="{36C8FFF8-9FD4-4E7D-8E2C-372B41372A73}" dt="2024-10-21T09:26:25.048" v="58" actId="26606"/>
          <ac:spMkLst>
            <pc:docMk/>
            <pc:sldMk cId="2911756399" sldId="262"/>
            <ac:spMk id="28" creationId="{F3798573-F27B-47EB-8EA4-7EE34954C2D6}"/>
          </ac:spMkLst>
        </pc:spChg>
        <pc:picChg chg="add">
          <ac:chgData name="GARCIA BENLLOCH, JAVIER" userId="70e9298b-e2cc-44b8-b756-7e0db6e42939" providerId="ADAL" clId="{36C8FFF8-9FD4-4E7D-8E2C-372B41372A73}" dt="2024-10-21T09:26:25.048" v="58" actId="26606"/>
          <ac:picMkLst>
            <pc:docMk/>
            <pc:sldMk cId="2911756399" sldId="262"/>
            <ac:picMk id="8" creationId="{91B28F63-CF00-448F-B141-FE33C33B1891}"/>
          </ac:picMkLst>
        </pc:picChg>
        <pc:picChg chg="add">
          <ac:chgData name="GARCIA BENLLOCH, JAVIER" userId="70e9298b-e2cc-44b8-b756-7e0db6e42939" providerId="ADAL" clId="{36C8FFF8-9FD4-4E7D-8E2C-372B41372A73}" dt="2024-10-21T09:26:25.048" v="58" actId="26606"/>
          <ac:picMkLst>
            <pc:docMk/>
            <pc:sldMk cId="2911756399" sldId="262"/>
            <ac:picMk id="10" creationId="{2AE609E2-8522-44E4-9077-980E5BCF3E14}"/>
          </ac:picMkLst>
        </pc:picChg>
        <pc:picChg chg="add">
          <ac:chgData name="GARCIA BENLLOCH, JAVIER" userId="70e9298b-e2cc-44b8-b756-7e0db6e42939" providerId="ADAL" clId="{36C8FFF8-9FD4-4E7D-8E2C-372B41372A73}" dt="2024-10-21T09:26:25.048" v="58" actId="26606"/>
          <ac:picMkLst>
            <pc:docMk/>
            <pc:sldMk cId="2911756399" sldId="262"/>
            <ac:picMk id="14" creationId="{8949AD42-25FD-4C3D-9EEE-B7FEC5809988}"/>
          </ac:picMkLst>
        </pc:picChg>
        <pc:picChg chg="add">
          <ac:chgData name="GARCIA BENLLOCH, JAVIER" userId="70e9298b-e2cc-44b8-b756-7e0db6e42939" providerId="ADAL" clId="{36C8FFF8-9FD4-4E7D-8E2C-372B41372A73}" dt="2024-10-21T09:26:25.048" v="58" actId="26606"/>
          <ac:picMkLst>
            <pc:docMk/>
            <pc:sldMk cId="2911756399" sldId="262"/>
            <ac:picMk id="16" creationId="{6AC7D913-60B7-4603-881B-831DA5D3A940}"/>
          </ac:picMkLst>
        </pc:picChg>
        <pc:picChg chg="add">
          <ac:chgData name="GARCIA BENLLOCH, JAVIER" userId="70e9298b-e2cc-44b8-b756-7e0db6e42939" providerId="ADAL" clId="{36C8FFF8-9FD4-4E7D-8E2C-372B41372A73}" dt="2024-10-21T09:26:25.048" v="58" actId="26606"/>
          <ac:picMkLst>
            <pc:docMk/>
            <pc:sldMk cId="2911756399" sldId="262"/>
            <ac:picMk id="26" creationId="{3BC6EBB2-9BDC-4075-BA6B-43A9FBF9C86C}"/>
          </ac:picMkLst>
        </pc:picChg>
        <pc:cxnChg chg="add">
          <ac:chgData name="GARCIA BENLLOCH, JAVIER" userId="70e9298b-e2cc-44b8-b756-7e0db6e42939" providerId="ADAL" clId="{36C8FFF8-9FD4-4E7D-8E2C-372B41372A73}" dt="2024-10-21T09:26:25.048" v="58" actId="26606"/>
          <ac:cxnSpMkLst>
            <pc:docMk/>
            <pc:sldMk cId="2911756399" sldId="262"/>
            <ac:cxnSpMk id="24" creationId="{6B9695BD-ECF6-49CA-8877-8C493193C65D}"/>
          </ac:cxnSpMkLst>
        </pc:cxnChg>
      </pc:sldChg>
      <pc:sldChg chg="addSp modSp mod setBg">
        <pc:chgData name="GARCIA BENLLOCH, JAVIER" userId="70e9298b-e2cc-44b8-b756-7e0db6e42939" providerId="ADAL" clId="{36C8FFF8-9FD4-4E7D-8E2C-372B41372A73}" dt="2024-10-21T09:27:17.299" v="65" actId="26606"/>
        <pc:sldMkLst>
          <pc:docMk/>
          <pc:sldMk cId="1021752424" sldId="263"/>
        </pc:sldMkLst>
        <pc:spChg chg="mod">
          <ac:chgData name="GARCIA BENLLOCH, JAVIER" userId="70e9298b-e2cc-44b8-b756-7e0db6e42939" providerId="ADAL" clId="{36C8FFF8-9FD4-4E7D-8E2C-372B41372A73}" dt="2024-10-21T09:27:17.299" v="65" actId="26606"/>
          <ac:spMkLst>
            <pc:docMk/>
            <pc:sldMk cId="1021752424" sldId="263"/>
            <ac:spMk id="2" creationId="{06DA7D7D-1318-4F34-B3BE-C3FF0F032B3B}"/>
          </ac:spMkLst>
        </pc:spChg>
        <pc:spChg chg="mod">
          <ac:chgData name="GARCIA BENLLOCH, JAVIER" userId="70e9298b-e2cc-44b8-b756-7e0db6e42939" providerId="ADAL" clId="{36C8FFF8-9FD4-4E7D-8E2C-372B41372A73}" dt="2024-10-21T09:27:17.299" v="65" actId="26606"/>
          <ac:spMkLst>
            <pc:docMk/>
            <pc:sldMk cId="1021752424" sldId="263"/>
            <ac:spMk id="3" creationId="{BF78DBFA-F0FD-9061-387C-255C3CB93718}"/>
          </ac:spMkLst>
        </pc:spChg>
        <pc:spChg chg="add">
          <ac:chgData name="GARCIA BENLLOCH, JAVIER" userId="70e9298b-e2cc-44b8-b756-7e0db6e42939" providerId="ADAL" clId="{36C8FFF8-9FD4-4E7D-8E2C-372B41372A73}" dt="2024-10-21T09:27:17.299" v="65" actId="26606"/>
          <ac:spMkLst>
            <pc:docMk/>
            <pc:sldMk cId="1021752424" sldId="263"/>
            <ac:spMk id="8" creationId="{59EC6FFF-3949-4638-A265-B1515909B9FA}"/>
          </ac:spMkLst>
        </pc:spChg>
        <pc:spChg chg="add">
          <ac:chgData name="GARCIA BENLLOCH, JAVIER" userId="70e9298b-e2cc-44b8-b756-7e0db6e42939" providerId="ADAL" clId="{36C8FFF8-9FD4-4E7D-8E2C-372B41372A73}" dt="2024-10-21T09:27:17.299" v="65" actId="26606"/>
          <ac:spMkLst>
            <pc:docMk/>
            <pc:sldMk cId="1021752424" sldId="263"/>
            <ac:spMk id="10" creationId="{8C05BC5F-3118-49D0-B18C-5D9CC922C23D}"/>
          </ac:spMkLst>
        </pc:spChg>
        <pc:spChg chg="add">
          <ac:chgData name="GARCIA BENLLOCH, JAVIER" userId="70e9298b-e2cc-44b8-b756-7e0db6e42939" providerId="ADAL" clId="{36C8FFF8-9FD4-4E7D-8E2C-372B41372A73}" dt="2024-10-21T09:27:17.299" v="65" actId="26606"/>
          <ac:spMkLst>
            <pc:docMk/>
            <pc:sldMk cId="1021752424" sldId="263"/>
            <ac:spMk id="12" creationId="{9A4B1E59-3C8A-453C-B841-6AB3B0CF7069}"/>
          </ac:spMkLst>
        </pc:spChg>
      </pc:sldChg>
      <pc:sldChg chg="addSp modSp mod setBg">
        <pc:chgData name="GARCIA BENLLOCH, JAVIER" userId="70e9298b-e2cc-44b8-b756-7e0db6e42939" providerId="ADAL" clId="{36C8FFF8-9FD4-4E7D-8E2C-372B41372A73}" dt="2024-10-21T09:27:22.662" v="66" actId="26606"/>
        <pc:sldMkLst>
          <pc:docMk/>
          <pc:sldMk cId="89658829" sldId="264"/>
        </pc:sldMkLst>
        <pc:spChg chg="mod ord">
          <ac:chgData name="GARCIA BENLLOCH, JAVIER" userId="70e9298b-e2cc-44b8-b756-7e0db6e42939" providerId="ADAL" clId="{36C8FFF8-9FD4-4E7D-8E2C-372B41372A73}" dt="2024-10-21T09:27:22.662" v="66" actId="26606"/>
          <ac:spMkLst>
            <pc:docMk/>
            <pc:sldMk cId="89658829" sldId="264"/>
            <ac:spMk id="2" creationId="{6AE3CCB5-4157-E97E-4ED6-C16632636F61}"/>
          </ac:spMkLst>
        </pc:spChg>
        <pc:spChg chg="mod">
          <ac:chgData name="GARCIA BENLLOCH, JAVIER" userId="70e9298b-e2cc-44b8-b756-7e0db6e42939" providerId="ADAL" clId="{36C8FFF8-9FD4-4E7D-8E2C-372B41372A73}" dt="2024-10-21T09:27:22.662" v="66" actId="26606"/>
          <ac:spMkLst>
            <pc:docMk/>
            <pc:sldMk cId="89658829" sldId="264"/>
            <ac:spMk id="3" creationId="{6EFCA73C-DCEF-530E-EDBD-944EC9901539}"/>
          </ac:spMkLst>
        </pc:spChg>
        <pc:spChg chg="add">
          <ac:chgData name="GARCIA BENLLOCH, JAVIER" userId="70e9298b-e2cc-44b8-b756-7e0db6e42939" providerId="ADAL" clId="{36C8FFF8-9FD4-4E7D-8E2C-372B41372A73}" dt="2024-10-21T09:27:22.662" v="66" actId="26606"/>
          <ac:spMkLst>
            <pc:docMk/>
            <pc:sldMk cId="89658829" sldId="264"/>
            <ac:spMk id="8" creationId="{859FEF9A-9073-4D0C-AE3F-4B05B7C78A93}"/>
          </ac:spMkLst>
        </pc:spChg>
        <pc:spChg chg="add">
          <ac:chgData name="GARCIA BENLLOCH, JAVIER" userId="70e9298b-e2cc-44b8-b756-7e0db6e42939" providerId="ADAL" clId="{36C8FFF8-9FD4-4E7D-8E2C-372B41372A73}" dt="2024-10-21T09:27:22.662" v="66" actId="26606"/>
          <ac:spMkLst>
            <pc:docMk/>
            <pc:sldMk cId="89658829" sldId="264"/>
            <ac:spMk id="10" creationId="{9A868E46-760C-4803-96E3-94D7FF55D339}"/>
          </ac:spMkLst>
        </pc:spChg>
        <pc:cxnChg chg="add">
          <ac:chgData name="GARCIA BENLLOCH, JAVIER" userId="70e9298b-e2cc-44b8-b756-7e0db6e42939" providerId="ADAL" clId="{36C8FFF8-9FD4-4E7D-8E2C-372B41372A73}" dt="2024-10-21T09:27:22.662" v="66" actId="26606"/>
          <ac:cxnSpMkLst>
            <pc:docMk/>
            <pc:sldMk cId="89658829" sldId="264"/>
            <ac:cxnSpMk id="12" creationId="{C632DB3C-29C8-435B-832E-2A00033193CD}"/>
          </ac:cxnSpMkLst>
        </pc:cxnChg>
      </pc:sldChg>
      <pc:sldChg chg="modSp mod">
        <pc:chgData name="GARCIA BENLLOCH, JAVIER" userId="70e9298b-e2cc-44b8-b756-7e0db6e42939" providerId="ADAL" clId="{36C8FFF8-9FD4-4E7D-8E2C-372B41372A73}" dt="2024-10-21T09:27:36.428" v="67" actId="113"/>
        <pc:sldMkLst>
          <pc:docMk/>
          <pc:sldMk cId="2173719841" sldId="265"/>
        </pc:sldMkLst>
        <pc:spChg chg="mod">
          <ac:chgData name="GARCIA BENLLOCH, JAVIER" userId="70e9298b-e2cc-44b8-b756-7e0db6e42939" providerId="ADAL" clId="{36C8FFF8-9FD4-4E7D-8E2C-372B41372A73}" dt="2024-10-21T09:15:23.543" v="0"/>
          <ac:spMkLst>
            <pc:docMk/>
            <pc:sldMk cId="2173719841" sldId="265"/>
            <ac:spMk id="2" creationId="{8C13A79A-D450-02A4-3C54-6ABCEB880E94}"/>
          </ac:spMkLst>
        </pc:spChg>
        <pc:spChg chg="mod">
          <ac:chgData name="GARCIA BENLLOCH, JAVIER" userId="70e9298b-e2cc-44b8-b756-7e0db6e42939" providerId="ADAL" clId="{36C8FFF8-9FD4-4E7D-8E2C-372B41372A73}" dt="2024-10-21T09:27:36.428" v="67" actId="113"/>
          <ac:spMkLst>
            <pc:docMk/>
            <pc:sldMk cId="2173719841" sldId="265"/>
            <ac:spMk id="3" creationId="{AEFB5F5C-CFF6-0983-A856-90709144D551}"/>
          </ac:spMkLst>
        </pc:spChg>
      </pc:sldChg>
      <pc:sldChg chg="addSp modSp mod setBg">
        <pc:chgData name="GARCIA BENLLOCH, JAVIER" userId="70e9298b-e2cc-44b8-b756-7e0db6e42939" providerId="ADAL" clId="{36C8FFF8-9FD4-4E7D-8E2C-372B41372A73}" dt="2024-10-21T09:28:17.290" v="70" actId="26606"/>
        <pc:sldMkLst>
          <pc:docMk/>
          <pc:sldMk cId="2937410829" sldId="266"/>
        </pc:sldMkLst>
        <pc:spChg chg="mod">
          <ac:chgData name="GARCIA BENLLOCH, JAVIER" userId="70e9298b-e2cc-44b8-b756-7e0db6e42939" providerId="ADAL" clId="{36C8FFF8-9FD4-4E7D-8E2C-372B41372A73}" dt="2024-10-21T09:28:17.290" v="70" actId="26606"/>
          <ac:spMkLst>
            <pc:docMk/>
            <pc:sldMk cId="2937410829" sldId="266"/>
            <ac:spMk id="2" creationId="{BEF99F26-5684-08AD-9524-07D7A48A242B}"/>
          </ac:spMkLst>
        </pc:spChg>
        <pc:spChg chg="mod">
          <ac:chgData name="GARCIA BENLLOCH, JAVIER" userId="70e9298b-e2cc-44b8-b756-7e0db6e42939" providerId="ADAL" clId="{36C8FFF8-9FD4-4E7D-8E2C-372B41372A73}" dt="2024-10-21T09:28:17.290" v="70" actId="26606"/>
          <ac:spMkLst>
            <pc:docMk/>
            <pc:sldMk cId="2937410829" sldId="266"/>
            <ac:spMk id="3" creationId="{59C9B827-924C-9C9E-686F-367AB2288C8F}"/>
          </ac:spMkLst>
        </pc:spChg>
        <pc:spChg chg="add">
          <ac:chgData name="GARCIA BENLLOCH, JAVIER" userId="70e9298b-e2cc-44b8-b756-7e0db6e42939" providerId="ADAL" clId="{36C8FFF8-9FD4-4E7D-8E2C-372B41372A73}" dt="2024-10-21T09:28:17.290" v="70" actId="26606"/>
          <ac:spMkLst>
            <pc:docMk/>
            <pc:sldMk cId="2937410829" sldId="266"/>
            <ac:spMk id="8" creationId="{C28D0172-F2E0-4763-9C35-F022664959D8}"/>
          </ac:spMkLst>
        </pc:spChg>
        <pc:spChg chg="add">
          <ac:chgData name="GARCIA BENLLOCH, JAVIER" userId="70e9298b-e2cc-44b8-b756-7e0db6e42939" providerId="ADAL" clId="{36C8FFF8-9FD4-4E7D-8E2C-372B41372A73}" dt="2024-10-21T09:28:17.290" v="70" actId="26606"/>
          <ac:spMkLst>
            <pc:docMk/>
            <pc:sldMk cId="2937410829" sldId="266"/>
            <ac:spMk id="10" creationId="{9F2851FB-E841-4509-8A6D-A416376EA380}"/>
          </ac:spMkLst>
        </pc:spChg>
        <pc:spChg chg="add">
          <ac:chgData name="GARCIA BENLLOCH, JAVIER" userId="70e9298b-e2cc-44b8-b756-7e0db6e42939" providerId="ADAL" clId="{36C8FFF8-9FD4-4E7D-8E2C-372B41372A73}" dt="2024-10-21T09:28:17.290" v="70" actId="26606"/>
          <ac:spMkLst>
            <pc:docMk/>
            <pc:sldMk cId="2937410829" sldId="266"/>
            <ac:spMk id="12" creationId="{DF6FB2B2-CE21-407F-B22E-302DADC2C3D3}"/>
          </ac:spMkLst>
        </pc:spChg>
      </pc:sldChg>
      <pc:sldChg chg="addSp modSp mod setBg">
        <pc:chgData name="GARCIA BENLLOCH, JAVIER" userId="70e9298b-e2cc-44b8-b756-7e0db6e42939" providerId="ADAL" clId="{36C8FFF8-9FD4-4E7D-8E2C-372B41372A73}" dt="2024-10-21T09:28:34.638" v="74" actId="113"/>
        <pc:sldMkLst>
          <pc:docMk/>
          <pc:sldMk cId="1195120457" sldId="267"/>
        </pc:sldMkLst>
        <pc:spChg chg="mod ord">
          <ac:chgData name="GARCIA BENLLOCH, JAVIER" userId="70e9298b-e2cc-44b8-b756-7e0db6e42939" providerId="ADAL" clId="{36C8FFF8-9FD4-4E7D-8E2C-372B41372A73}" dt="2024-10-21T09:28:26.142" v="71" actId="26606"/>
          <ac:spMkLst>
            <pc:docMk/>
            <pc:sldMk cId="1195120457" sldId="267"/>
            <ac:spMk id="2" creationId="{5E061EDF-3635-B74E-FD4F-42C1B78733D2}"/>
          </ac:spMkLst>
        </pc:spChg>
        <pc:spChg chg="mod">
          <ac:chgData name="GARCIA BENLLOCH, JAVIER" userId="70e9298b-e2cc-44b8-b756-7e0db6e42939" providerId="ADAL" clId="{36C8FFF8-9FD4-4E7D-8E2C-372B41372A73}" dt="2024-10-21T09:28:34.638" v="74" actId="113"/>
          <ac:spMkLst>
            <pc:docMk/>
            <pc:sldMk cId="1195120457" sldId="267"/>
            <ac:spMk id="3" creationId="{7229EA1D-B4A8-25B4-0294-59975ACF5318}"/>
          </ac:spMkLst>
        </pc:spChg>
        <pc:spChg chg="add">
          <ac:chgData name="GARCIA BENLLOCH, JAVIER" userId="70e9298b-e2cc-44b8-b756-7e0db6e42939" providerId="ADAL" clId="{36C8FFF8-9FD4-4E7D-8E2C-372B41372A73}" dt="2024-10-21T09:28:26.142" v="71" actId="26606"/>
          <ac:spMkLst>
            <pc:docMk/>
            <pc:sldMk cId="1195120457" sldId="267"/>
            <ac:spMk id="8" creationId="{E6A222EB-A81E-4238-B08D-AAB1828C8E0B}"/>
          </ac:spMkLst>
        </pc:spChg>
        <pc:spChg chg="add">
          <ac:chgData name="GARCIA BENLLOCH, JAVIER" userId="70e9298b-e2cc-44b8-b756-7e0db6e42939" providerId="ADAL" clId="{36C8FFF8-9FD4-4E7D-8E2C-372B41372A73}" dt="2024-10-21T09:28:26.142" v="71" actId="26606"/>
          <ac:spMkLst>
            <pc:docMk/>
            <pc:sldMk cId="1195120457" sldId="267"/>
            <ac:spMk id="10" creationId="{E014676C-074B-475A-8346-9C901C86CB97}"/>
          </ac:spMkLst>
        </pc:spChg>
        <pc:cxnChg chg="add">
          <ac:chgData name="GARCIA BENLLOCH, JAVIER" userId="70e9298b-e2cc-44b8-b756-7e0db6e42939" providerId="ADAL" clId="{36C8FFF8-9FD4-4E7D-8E2C-372B41372A73}" dt="2024-10-21T09:28:26.142" v="71" actId="26606"/>
          <ac:cxnSpMkLst>
            <pc:docMk/>
            <pc:sldMk cId="1195120457" sldId="267"/>
            <ac:cxnSpMk id="12" creationId="{179C4C8E-197B-4679-AE96-B5147F971C90}"/>
          </ac:cxnSpMkLst>
        </pc:cxnChg>
      </pc:sldChg>
      <pc:sldChg chg="addSp delSp modSp add mod addAnim">
        <pc:chgData name="GARCIA BENLLOCH, JAVIER" userId="70e9298b-e2cc-44b8-b756-7e0db6e42939" providerId="ADAL" clId="{36C8FFF8-9FD4-4E7D-8E2C-372B41372A73}" dt="2024-10-21T09:19:14.714" v="22"/>
        <pc:sldMkLst>
          <pc:docMk/>
          <pc:sldMk cId="2894136169" sldId="268"/>
        </pc:sldMkLst>
        <pc:spChg chg="mod">
          <ac:chgData name="GARCIA BENLLOCH, JAVIER" userId="70e9298b-e2cc-44b8-b756-7e0db6e42939" providerId="ADAL" clId="{36C8FFF8-9FD4-4E7D-8E2C-372B41372A73}" dt="2024-10-21T09:19:14.713" v="21" actId="26606"/>
          <ac:spMkLst>
            <pc:docMk/>
            <pc:sldMk cId="2894136169" sldId="268"/>
            <ac:spMk id="2" creationId="{74D5C02E-5C90-BCBB-F9B6-4D1BDA3F17BB}"/>
          </ac:spMkLst>
        </pc:spChg>
        <pc:spChg chg="del mod">
          <ac:chgData name="GARCIA BENLLOCH, JAVIER" userId="70e9298b-e2cc-44b8-b756-7e0db6e42939" providerId="ADAL" clId="{36C8FFF8-9FD4-4E7D-8E2C-372B41372A73}" dt="2024-10-21T09:17:40.408" v="17" actId="478"/>
          <ac:spMkLst>
            <pc:docMk/>
            <pc:sldMk cId="2894136169" sldId="268"/>
            <ac:spMk id="3" creationId="{8B3B7BB2-11E1-844F-764C-BED950DE2692}"/>
          </ac:spMkLst>
        </pc:spChg>
        <pc:spChg chg="add mod">
          <ac:chgData name="GARCIA BENLLOCH, JAVIER" userId="70e9298b-e2cc-44b8-b756-7e0db6e42939" providerId="ADAL" clId="{36C8FFF8-9FD4-4E7D-8E2C-372B41372A73}" dt="2024-10-21T09:19:14.713" v="21" actId="26606"/>
          <ac:spMkLst>
            <pc:docMk/>
            <pc:sldMk cId="2894136169" sldId="268"/>
            <ac:spMk id="5" creationId="{B2086240-700F-02E8-3308-A18E39B96B10}"/>
          </ac:spMkLst>
        </pc:spChg>
        <pc:spChg chg="del">
          <ac:chgData name="GARCIA BENLLOCH, JAVIER" userId="70e9298b-e2cc-44b8-b756-7e0db6e42939" providerId="ADAL" clId="{36C8FFF8-9FD4-4E7D-8E2C-372B41372A73}" dt="2024-10-21T09:19:14.713" v="21" actId="26606"/>
          <ac:spMkLst>
            <pc:docMk/>
            <pc:sldMk cId="2894136169" sldId="268"/>
            <ac:spMk id="8" creationId="{483EF265-2CE6-4A68-127D-98EEA2CE62AB}"/>
          </ac:spMkLst>
        </pc:spChg>
        <pc:spChg chg="add mod">
          <ac:chgData name="GARCIA BENLLOCH, JAVIER" userId="70e9298b-e2cc-44b8-b756-7e0db6e42939" providerId="ADAL" clId="{36C8FFF8-9FD4-4E7D-8E2C-372B41372A73}" dt="2024-10-21T09:19:14.713" v="21" actId="26606"/>
          <ac:spMkLst>
            <pc:docMk/>
            <pc:sldMk cId="2894136169" sldId="268"/>
            <ac:spMk id="9" creationId="{80CE0B5D-98E6-3ABB-CAF6-41D7EA00399B}"/>
          </ac:spMkLst>
        </pc:spChg>
        <pc:spChg chg="del">
          <ac:chgData name="GARCIA BENLLOCH, JAVIER" userId="70e9298b-e2cc-44b8-b756-7e0db6e42939" providerId="ADAL" clId="{36C8FFF8-9FD4-4E7D-8E2C-372B41372A73}" dt="2024-10-21T09:19:14.713" v="21" actId="26606"/>
          <ac:spMkLst>
            <pc:docMk/>
            <pc:sldMk cId="2894136169" sldId="268"/>
            <ac:spMk id="10" creationId="{6FAAFEB1-5E08-8134-7211-1F43C33A29E4}"/>
          </ac:spMkLst>
        </pc:spChg>
        <pc:spChg chg="del">
          <ac:chgData name="GARCIA BENLLOCH, JAVIER" userId="70e9298b-e2cc-44b8-b756-7e0db6e42939" providerId="ADAL" clId="{36C8FFF8-9FD4-4E7D-8E2C-372B41372A73}" dt="2024-10-21T09:19:14.713" v="21" actId="26606"/>
          <ac:spMkLst>
            <pc:docMk/>
            <pc:sldMk cId="2894136169" sldId="268"/>
            <ac:spMk id="12" creationId="{FB36736B-0F71-20C4-8C1C-0B6832375907}"/>
          </ac:spMkLst>
        </pc:spChg>
        <pc:spChg chg="add">
          <ac:chgData name="GARCIA BENLLOCH, JAVIER" userId="70e9298b-e2cc-44b8-b756-7e0db6e42939" providerId="ADAL" clId="{36C8FFF8-9FD4-4E7D-8E2C-372B41372A73}" dt="2024-10-21T09:19:14.713" v="21" actId="26606"/>
          <ac:spMkLst>
            <pc:docMk/>
            <pc:sldMk cId="2894136169" sldId="268"/>
            <ac:spMk id="17" creationId="{E4F17063-EDA4-417B-946F-BA357F3B390D}"/>
          </ac:spMkLst>
        </pc:spChg>
        <pc:spChg chg="add">
          <ac:chgData name="GARCIA BENLLOCH, JAVIER" userId="70e9298b-e2cc-44b8-b756-7e0db6e42939" providerId="ADAL" clId="{36C8FFF8-9FD4-4E7D-8E2C-372B41372A73}" dt="2024-10-21T09:19:14.713" v="21" actId="26606"/>
          <ac:spMkLst>
            <pc:docMk/>
            <pc:sldMk cId="2894136169" sldId="268"/>
            <ac:spMk id="19" creationId="{D36F3EEA-55D4-4677-80E7-92D00B8F343B}"/>
          </ac:spMkLst>
        </pc:spChg>
        <pc:picChg chg="add mod ord">
          <ac:chgData name="GARCIA BENLLOCH, JAVIER" userId="70e9298b-e2cc-44b8-b756-7e0db6e42939" providerId="ADAL" clId="{36C8FFF8-9FD4-4E7D-8E2C-372B41372A73}" dt="2024-10-21T09:19:14.713" v="21" actId="26606"/>
          <ac:picMkLst>
            <pc:docMk/>
            <pc:sldMk cId="2894136169" sldId="268"/>
            <ac:picMk id="7" creationId="{51E631CA-7468-0CA4-44AE-D8EBB2E9A5AA}"/>
          </ac:picMkLst>
        </pc:picChg>
      </pc:sldChg>
      <pc:sldChg chg="addSp modSp add mod setBg">
        <pc:chgData name="GARCIA BENLLOCH, JAVIER" userId="70e9298b-e2cc-44b8-b756-7e0db6e42939" providerId="ADAL" clId="{36C8FFF8-9FD4-4E7D-8E2C-372B41372A73}" dt="2024-10-21T09:21:37.253" v="32" actId="5793"/>
        <pc:sldMkLst>
          <pc:docMk/>
          <pc:sldMk cId="2849314309" sldId="269"/>
        </pc:sldMkLst>
        <pc:spChg chg="mod">
          <ac:chgData name="GARCIA BENLLOCH, JAVIER" userId="70e9298b-e2cc-44b8-b756-7e0db6e42939" providerId="ADAL" clId="{36C8FFF8-9FD4-4E7D-8E2C-372B41372A73}" dt="2024-10-21T09:21:29.852" v="30" actId="26606"/>
          <ac:spMkLst>
            <pc:docMk/>
            <pc:sldMk cId="2849314309" sldId="269"/>
            <ac:spMk id="2" creationId="{C8964646-BF0E-D1BC-CCFE-8443D3E7153D}"/>
          </ac:spMkLst>
        </pc:spChg>
        <pc:spChg chg="mod">
          <ac:chgData name="GARCIA BENLLOCH, JAVIER" userId="70e9298b-e2cc-44b8-b756-7e0db6e42939" providerId="ADAL" clId="{36C8FFF8-9FD4-4E7D-8E2C-372B41372A73}" dt="2024-10-21T09:21:37.253" v="32" actId="5793"/>
          <ac:spMkLst>
            <pc:docMk/>
            <pc:sldMk cId="2849314309" sldId="269"/>
            <ac:spMk id="3" creationId="{C83D1906-22BA-9C02-31D3-B4CBF3A4ECD6}"/>
          </ac:spMkLst>
        </pc:spChg>
        <pc:spChg chg="add">
          <ac:chgData name="GARCIA BENLLOCH, JAVIER" userId="70e9298b-e2cc-44b8-b756-7e0db6e42939" providerId="ADAL" clId="{36C8FFF8-9FD4-4E7D-8E2C-372B41372A73}" dt="2024-10-21T09:21:15.270" v="26"/>
          <ac:spMkLst>
            <pc:docMk/>
            <pc:sldMk cId="2849314309" sldId="269"/>
            <ac:spMk id="4" creationId="{36524223-48DC-B14F-DDAD-5756DDBF7A28}"/>
          </ac:spMkLst>
        </pc:spChg>
        <pc:spChg chg="add">
          <ac:chgData name="GARCIA BENLLOCH, JAVIER" userId="70e9298b-e2cc-44b8-b756-7e0db6e42939" providerId="ADAL" clId="{36C8FFF8-9FD4-4E7D-8E2C-372B41372A73}" dt="2024-10-21T09:21:29.852" v="30" actId="26606"/>
          <ac:spMkLst>
            <pc:docMk/>
            <pc:sldMk cId="2849314309" sldId="269"/>
            <ac:spMk id="12" creationId="{4FA533C5-33E3-4611-AF9F-72811D8B26A6}"/>
          </ac:spMkLst>
        </pc:spChg>
        <pc:spChg chg="add">
          <ac:chgData name="GARCIA BENLLOCH, JAVIER" userId="70e9298b-e2cc-44b8-b756-7e0db6e42939" providerId="ADAL" clId="{36C8FFF8-9FD4-4E7D-8E2C-372B41372A73}" dt="2024-10-21T09:21:29.852" v="30" actId="26606"/>
          <ac:spMkLst>
            <pc:docMk/>
            <pc:sldMk cId="2849314309" sldId="269"/>
            <ac:spMk id="18" creationId="{87F0FDC4-AD8C-47D9-9131-623C98ADB0AE}"/>
          </ac:spMkLst>
        </pc:spChg>
        <pc:spChg chg="add">
          <ac:chgData name="GARCIA BENLLOCH, JAVIER" userId="70e9298b-e2cc-44b8-b756-7e0db6e42939" providerId="ADAL" clId="{36C8FFF8-9FD4-4E7D-8E2C-372B41372A73}" dt="2024-10-21T09:21:29.852" v="30" actId="26606"/>
          <ac:spMkLst>
            <pc:docMk/>
            <pc:sldMk cId="2849314309" sldId="269"/>
            <ac:spMk id="20" creationId="{0D9B8FD4-CDEB-4EB4-B4DE-C89E11938958}"/>
          </ac:spMkLst>
        </pc:spChg>
        <pc:spChg chg="add">
          <ac:chgData name="GARCIA BENLLOCH, JAVIER" userId="70e9298b-e2cc-44b8-b756-7e0db6e42939" providerId="ADAL" clId="{36C8FFF8-9FD4-4E7D-8E2C-372B41372A73}" dt="2024-10-21T09:21:29.852" v="30" actId="26606"/>
          <ac:spMkLst>
            <pc:docMk/>
            <pc:sldMk cId="2849314309" sldId="269"/>
            <ac:spMk id="22" creationId="{5A2E3D1D-9E9F-4739-BA14-D4D7FA9FBDD1}"/>
          </ac:spMkLst>
        </pc:spChg>
        <pc:spChg chg="add">
          <ac:chgData name="GARCIA BENLLOCH, JAVIER" userId="70e9298b-e2cc-44b8-b756-7e0db6e42939" providerId="ADAL" clId="{36C8FFF8-9FD4-4E7D-8E2C-372B41372A73}" dt="2024-10-21T09:21:29.852" v="30" actId="26606"/>
          <ac:spMkLst>
            <pc:docMk/>
            <pc:sldMk cId="2849314309" sldId="269"/>
            <ac:spMk id="24" creationId="{1FFB365B-E9DC-4859-B8AB-CB83EEBE4E28}"/>
          </ac:spMkLst>
        </pc:spChg>
        <pc:spChg chg="add">
          <ac:chgData name="GARCIA BENLLOCH, JAVIER" userId="70e9298b-e2cc-44b8-b756-7e0db6e42939" providerId="ADAL" clId="{36C8FFF8-9FD4-4E7D-8E2C-372B41372A73}" dt="2024-10-21T09:21:29.852" v="30" actId="26606"/>
          <ac:spMkLst>
            <pc:docMk/>
            <pc:sldMk cId="2849314309" sldId="269"/>
            <ac:spMk id="26" creationId="{8ADAB9C8-EB37-4914-A699-C716FC8FE4FE}"/>
          </ac:spMkLst>
        </pc:spChg>
        <pc:picChg chg="add">
          <ac:chgData name="GARCIA BENLLOCH, JAVIER" userId="70e9298b-e2cc-44b8-b756-7e0db6e42939" providerId="ADAL" clId="{36C8FFF8-9FD4-4E7D-8E2C-372B41372A73}" dt="2024-10-21T09:21:29.852" v="30" actId="26606"/>
          <ac:picMkLst>
            <pc:docMk/>
            <pc:sldMk cId="2849314309" sldId="269"/>
            <ac:picMk id="8" creationId="{91B28F63-CF00-448F-B141-FE33C33B1891}"/>
          </ac:picMkLst>
        </pc:picChg>
        <pc:picChg chg="add">
          <ac:chgData name="GARCIA BENLLOCH, JAVIER" userId="70e9298b-e2cc-44b8-b756-7e0db6e42939" providerId="ADAL" clId="{36C8FFF8-9FD4-4E7D-8E2C-372B41372A73}" dt="2024-10-21T09:21:29.852" v="30" actId="26606"/>
          <ac:picMkLst>
            <pc:docMk/>
            <pc:sldMk cId="2849314309" sldId="269"/>
            <ac:picMk id="10" creationId="{2AE609E2-8522-44E4-9077-980E5BCF3E14}"/>
          </ac:picMkLst>
        </pc:picChg>
        <pc:picChg chg="add">
          <ac:chgData name="GARCIA BENLLOCH, JAVIER" userId="70e9298b-e2cc-44b8-b756-7e0db6e42939" providerId="ADAL" clId="{36C8FFF8-9FD4-4E7D-8E2C-372B41372A73}" dt="2024-10-21T09:21:29.852" v="30" actId="26606"/>
          <ac:picMkLst>
            <pc:docMk/>
            <pc:sldMk cId="2849314309" sldId="269"/>
            <ac:picMk id="14" creationId="{8949AD42-25FD-4C3D-9EEE-B7FEC5809988}"/>
          </ac:picMkLst>
        </pc:picChg>
        <pc:picChg chg="add">
          <ac:chgData name="GARCIA BENLLOCH, JAVIER" userId="70e9298b-e2cc-44b8-b756-7e0db6e42939" providerId="ADAL" clId="{36C8FFF8-9FD4-4E7D-8E2C-372B41372A73}" dt="2024-10-21T09:21:29.852" v="30" actId="26606"/>
          <ac:picMkLst>
            <pc:docMk/>
            <pc:sldMk cId="2849314309" sldId="269"/>
            <ac:picMk id="16" creationId="{6AC7D913-60B7-4603-881B-831DA5D3A940}"/>
          </ac:picMkLst>
        </pc:picChg>
      </pc:sldChg>
      <pc:sldChg chg="addSp modSp add mod">
        <pc:chgData name="GARCIA BENLLOCH, JAVIER" userId="70e9298b-e2cc-44b8-b756-7e0db6e42939" providerId="ADAL" clId="{36C8FFF8-9FD4-4E7D-8E2C-372B41372A73}" dt="2024-10-21T09:25:07.377" v="51" actId="113"/>
        <pc:sldMkLst>
          <pc:docMk/>
          <pc:sldMk cId="2976065308" sldId="270"/>
        </pc:sldMkLst>
        <pc:spChg chg="mod">
          <ac:chgData name="GARCIA BENLLOCH, JAVIER" userId="70e9298b-e2cc-44b8-b756-7e0db6e42939" providerId="ADAL" clId="{36C8FFF8-9FD4-4E7D-8E2C-372B41372A73}" dt="2024-10-21T09:25:07.377" v="51" actId="113"/>
          <ac:spMkLst>
            <pc:docMk/>
            <pc:sldMk cId="2976065308" sldId="270"/>
            <ac:spMk id="3" creationId="{0994B879-E25B-9DA2-03D5-BC0BE57C78BF}"/>
          </ac:spMkLst>
        </pc:spChg>
        <pc:spChg chg="add">
          <ac:chgData name="GARCIA BENLLOCH, JAVIER" userId="70e9298b-e2cc-44b8-b756-7e0db6e42939" providerId="ADAL" clId="{36C8FFF8-9FD4-4E7D-8E2C-372B41372A73}" dt="2024-10-21T09:24:56.135" v="47"/>
          <ac:spMkLst>
            <pc:docMk/>
            <pc:sldMk cId="2976065308" sldId="270"/>
            <ac:spMk id="4" creationId="{BE10FA69-FABA-9F14-644A-9267FBA257C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14ADF40-DCB8-49A5-9E4D-60B4BA00B75C}" type="datetimeFigureOut">
              <a:rPr lang="es-MX" smtClean="0"/>
              <a:t>21/10/2024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D8A8235-04DF-4E30-AAFE-DF0810E4DD50}" type="slidenum">
              <a:rPr lang="es-MX" smtClean="0"/>
              <a:t>‹Nº›</a:t>
            </a:fld>
            <a:endParaRPr lang="es-MX"/>
          </a:p>
        </p:txBody>
      </p:sp>
    </p:spTree>
    <p:extLst>
      <p:ext uri="{BB962C8B-B14F-4D97-AF65-F5344CB8AC3E}">
        <p14:creationId xmlns:p14="http://schemas.microsoft.com/office/powerpoint/2010/main" val="1072016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14ADF40-DCB8-49A5-9E4D-60B4BA00B75C}" type="datetimeFigureOut">
              <a:rPr lang="es-MX" smtClean="0"/>
              <a:t>21/10/2024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D8A8235-04DF-4E30-AAFE-DF0810E4DD50}" type="slidenum">
              <a:rPr lang="es-MX" smtClean="0"/>
              <a:t>‹Nº›</a:t>
            </a:fld>
            <a:endParaRPr lang="es-MX"/>
          </a:p>
        </p:txBody>
      </p:sp>
    </p:spTree>
    <p:extLst>
      <p:ext uri="{BB962C8B-B14F-4D97-AF65-F5344CB8AC3E}">
        <p14:creationId xmlns:p14="http://schemas.microsoft.com/office/powerpoint/2010/main" val="2353591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14ADF40-DCB8-49A5-9E4D-60B4BA00B75C}" type="datetimeFigureOut">
              <a:rPr lang="es-MX" smtClean="0"/>
              <a:t>21/10/2024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D8A8235-04DF-4E30-AAFE-DF0810E4DD50}" type="slidenum">
              <a:rPr lang="es-MX" smtClean="0"/>
              <a:t>‹Nº›</a:t>
            </a:fld>
            <a:endParaRPr lang="es-MX"/>
          </a:p>
        </p:txBody>
      </p:sp>
    </p:spTree>
    <p:extLst>
      <p:ext uri="{BB962C8B-B14F-4D97-AF65-F5344CB8AC3E}">
        <p14:creationId xmlns:p14="http://schemas.microsoft.com/office/powerpoint/2010/main" val="2497892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14ADF40-DCB8-49A5-9E4D-60B4BA00B75C}" type="datetimeFigureOut">
              <a:rPr lang="es-MX" smtClean="0"/>
              <a:t>21/10/2024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D8A8235-04DF-4E30-AAFE-DF0810E4DD50}" type="slidenum">
              <a:rPr lang="es-MX" smtClean="0"/>
              <a:t>‹Nº›</a:t>
            </a:fld>
            <a:endParaRPr lang="es-MX"/>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07749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14ADF40-DCB8-49A5-9E4D-60B4BA00B75C}" type="datetimeFigureOut">
              <a:rPr lang="es-MX" smtClean="0"/>
              <a:t>21/10/2024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D8A8235-04DF-4E30-AAFE-DF0810E4DD50}" type="slidenum">
              <a:rPr lang="es-MX" smtClean="0"/>
              <a:t>‹Nº›</a:t>
            </a:fld>
            <a:endParaRPr lang="es-MX"/>
          </a:p>
        </p:txBody>
      </p:sp>
    </p:spTree>
    <p:extLst>
      <p:ext uri="{BB962C8B-B14F-4D97-AF65-F5344CB8AC3E}">
        <p14:creationId xmlns:p14="http://schemas.microsoft.com/office/powerpoint/2010/main" val="3907480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14ADF40-DCB8-49A5-9E4D-60B4BA00B75C}" type="datetimeFigureOut">
              <a:rPr lang="es-MX" smtClean="0"/>
              <a:t>21/10/2024</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D8A8235-04DF-4E30-AAFE-DF0810E4DD50}" type="slidenum">
              <a:rPr lang="es-MX" smtClean="0"/>
              <a:t>‹Nº›</a:t>
            </a:fld>
            <a:endParaRPr lang="es-MX"/>
          </a:p>
        </p:txBody>
      </p:sp>
    </p:spTree>
    <p:extLst>
      <p:ext uri="{BB962C8B-B14F-4D97-AF65-F5344CB8AC3E}">
        <p14:creationId xmlns:p14="http://schemas.microsoft.com/office/powerpoint/2010/main" val="2408888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14ADF40-DCB8-49A5-9E4D-60B4BA00B75C}" type="datetimeFigureOut">
              <a:rPr lang="es-MX" smtClean="0"/>
              <a:t>21/10/2024</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D8A8235-04DF-4E30-AAFE-DF0810E4DD50}" type="slidenum">
              <a:rPr lang="es-MX" smtClean="0"/>
              <a:t>‹Nº›</a:t>
            </a:fld>
            <a:endParaRPr lang="es-MX"/>
          </a:p>
        </p:txBody>
      </p:sp>
    </p:spTree>
    <p:extLst>
      <p:ext uri="{BB962C8B-B14F-4D97-AF65-F5344CB8AC3E}">
        <p14:creationId xmlns:p14="http://schemas.microsoft.com/office/powerpoint/2010/main" val="3896556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14ADF40-DCB8-49A5-9E4D-60B4BA00B75C}" type="datetimeFigureOut">
              <a:rPr lang="es-MX" smtClean="0"/>
              <a:t>21/10/2024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D8A8235-04DF-4E30-AAFE-DF0810E4DD50}" type="slidenum">
              <a:rPr lang="es-MX" smtClean="0"/>
              <a:t>‹Nº›</a:t>
            </a:fld>
            <a:endParaRPr lang="es-MX"/>
          </a:p>
        </p:txBody>
      </p:sp>
    </p:spTree>
    <p:extLst>
      <p:ext uri="{BB962C8B-B14F-4D97-AF65-F5344CB8AC3E}">
        <p14:creationId xmlns:p14="http://schemas.microsoft.com/office/powerpoint/2010/main" val="660457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14ADF40-DCB8-49A5-9E4D-60B4BA00B75C}" type="datetimeFigureOut">
              <a:rPr lang="es-MX" smtClean="0"/>
              <a:t>21/10/2024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D8A8235-04DF-4E30-AAFE-DF0810E4DD50}" type="slidenum">
              <a:rPr lang="es-MX" smtClean="0"/>
              <a:t>‹Nº›</a:t>
            </a:fld>
            <a:endParaRPr lang="es-MX"/>
          </a:p>
        </p:txBody>
      </p:sp>
    </p:spTree>
    <p:extLst>
      <p:ext uri="{BB962C8B-B14F-4D97-AF65-F5344CB8AC3E}">
        <p14:creationId xmlns:p14="http://schemas.microsoft.com/office/powerpoint/2010/main" val="2038078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814ADF40-DCB8-49A5-9E4D-60B4BA00B75C}" type="datetimeFigureOut">
              <a:rPr lang="es-MX" smtClean="0"/>
              <a:t>21/10/2024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D8A8235-04DF-4E30-AAFE-DF0810E4DD50}" type="slidenum">
              <a:rPr lang="es-MX" smtClean="0"/>
              <a:t>‹Nº›</a:t>
            </a:fld>
            <a:endParaRPr lang="es-MX"/>
          </a:p>
        </p:txBody>
      </p:sp>
    </p:spTree>
    <p:extLst>
      <p:ext uri="{BB962C8B-B14F-4D97-AF65-F5344CB8AC3E}">
        <p14:creationId xmlns:p14="http://schemas.microsoft.com/office/powerpoint/2010/main" val="575679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14ADF40-DCB8-49A5-9E4D-60B4BA00B75C}" type="datetimeFigureOut">
              <a:rPr lang="es-MX" smtClean="0"/>
              <a:t>21/10/2024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D8A8235-04DF-4E30-AAFE-DF0810E4DD50}" type="slidenum">
              <a:rPr lang="es-MX" smtClean="0"/>
              <a:t>‹Nº›</a:t>
            </a:fld>
            <a:endParaRPr lang="es-MX"/>
          </a:p>
        </p:txBody>
      </p:sp>
    </p:spTree>
    <p:extLst>
      <p:ext uri="{BB962C8B-B14F-4D97-AF65-F5344CB8AC3E}">
        <p14:creationId xmlns:p14="http://schemas.microsoft.com/office/powerpoint/2010/main" val="1719794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14ADF40-DCB8-49A5-9E4D-60B4BA00B75C}" type="datetimeFigureOut">
              <a:rPr lang="es-MX" smtClean="0"/>
              <a:t>21/10/2024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D8A8235-04DF-4E30-AAFE-DF0810E4DD50}" type="slidenum">
              <a:rPr lang="es-MX" smtClean="0"/>
              <a:t>‹Nº›</a:t>
            </a:fld>
            <a:endParaRPr lang="es-MX"/>
          </a:p>
        </p:txBody>
      </p:sp>
    </p:spTree>
    <p:extLst>
      <p:ext uri="{BB962C8B-B14F-4D97-AF65-F5344CB8AC3E}">
        <p14:creationId xmlns:p14="http://schemas.microsoft.com/office/powerpoint/2010/main" val="1932877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14ADF40-DCB8-49A5-9E4D-60B4BA00B75C}" type="datetimeFigureOut">
              <a:rPr lang="es-MX" smtClean="0"/>
              <a:t>21/10/2024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D8A8235-04DF-4E30-AAFE-DF0810E4DD50}" type="slidenum">
              <a:rPr lang="es-MX" smtClean="0"/>
              <a:t>‹Nº›</a:t>
            </a:fld>
            <a:endParaRPr lang="es-MX"/>
          </a:p>
        </p:txBody>
      </p:sp>
    </p:spTree>
    <p:extLst>
      <p:ext uri="{BB962C8B-B14F-4D97-AF65-F5344CB8AC3E}">
        <p14:creationId xmlns:p14="http://schemas.microsoft.com/office/powerpoint/2010/main" val="3108208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814ADF40-DCB8-49A5-9E4D-60B4BA00B75C}" type="datetimeFigureOut">
              <a:rPr lang="es-MX" smtClean="0"/>
              <a:t>21/10/2024</a:t>
            </a:fld>
            <a:endParaRPr lang="es-MX"/>
          </a:p>
        </p:txBody>
      </p:sp>
      <p:sp>
        <p:nvSpPr>
          <p:cNvPr id="5" name="Footer Placeholder 3"/>
          <p:cNvSpPr>
            <a:spLocks noGrp="1"/>
          </p:cNvSpPr>
          <p:nvPr>
            <p:ph type="ftr" sz="quarter" idx="11"/>
          </p:nvPr>
        </p:nvSpPr>
        <p:spPr/>
        <p:txBody>
          <a:bodyPr/>
          <a:lstStyle/>
          <a:p>
            <a:endParaRPr lang="es-MX"/>
          </a:p>
        </p:txBody>
      </p:sp>
      <p:sp>
        <p:nvSpPr>
          <p:cNvPr id="6" name="Slide Number Placeholder 4"/>
          <p:cNvSpPr>
            <a:spLocks noGrp="1"/>
          </p:cNvSpPr>
          <p:nvPr>
            <p:ph type="sldNum" sz="quarter" idx="12"/>
          </p:nvPr>
        </p:nvSpPr>
        <p:spPr/>
        <p:txBody>
          <a:bodyPr/>
          <a:lstStyle/>
          <a:p>
            <a:fld id="{4D8A8235-04DF-4E30-AAFE-DF0810E4DD50}" type="slidenum">
              <a:rPr lang="es-MX" smtClean="0"/>
              <a:t>‹Nº›</a:t>
            </a:fld>
            <a:endParaRPr lang="es-MX"/>
          </a:p>
        </p:txBody>
      </p:sp>
    </p:spTree>
    <p:extLst>
      <p:ext uri="{BB962C8B-B14F-4D97-AF65-F5344CB8AC3E}">
        <p14:creationId xmlns:p14="http://schemas.microsoft.com/office/powerpoint/2010/main" val="4030937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14ADF40-DCB8-49A5-9E4D-60B4BA00B75C}" type="datetimeFigureOut">
              <a:rPr lang="es-MX" smtClean="0"/>
              <a:t>21/10/2024</a:t>
            </a:fld>
            <a:endParaRPr lang="es-MX"/>
          </a:p>
        </p:txBody>
      </p:sp>
      <p:sp>
        <p:nvSpPr>
          <p:cNvPr id="5" name="Footer Placeholder 2"/>
          <p:cNvSpPr>
            <a:spLocks noGrp="1"/>
          </p:cNvSpPr>
          <p:nvPr>
            <p:ph type="ftr" sz="quarter" idx="11"/>
          </p:nvPr>
        </p:nvSpPr>
        <p:spPr/>
        <p:txBody>
          <a:bodyPr/>
          <a:lstStyle/>
          <a:p>
            <a:endParaRPr lang="es-MX"/>
          </a:p>
        </p:txBody>
      </p:sp>
      <p:sp>
        <p:nvSpPr>
          <p:cNvPr id="6" name="Slide Number Placeholder 3"/>
          <p:cNvSpPr>
            <a:spLocks noGrp="1"/>
          </p:cNvSpPr>
          <p:nvPr>
            <p:ph type="sldNum" sz="quarter" idx="12"/>
          </p:nvPr>
        </p:nvSpPr>
        <p:spPr/>
        <p:txBody>
          <a:bodyPr/>
          <a:lstStyle/>
          <a:p>
            <a:fld id="{4D8A8235-04DF-4E30-AAFE-DF0810E4DD50}" type="slidenum">
              <a:rPr lang="es-MX" smtClean="0"/>
              <a:t>‹Nº›</a:t>
            </a:fld>
            <a:endParaRPr lang="es-MX"/>
          </a:p>
        </p:txBody>
      </p:sp>
    </p:spTree>
    <p:extLst>
      <p:ext uri="{BB962C8B-B14F-4D97-AF65-F5344CB8AC3E}">
        <p14:creationId xmlns:p14="http://schemas.microsoft.com/office/powerpoint/2010/main" val="3401555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814ADF40-DCB8-49A5-9E4D-60B4BA00B75C}" type="datetimeFigureOut">
              <a:rPr lang="es-MX" smtClean="0"/>
              <a:t>21/10/2024</a:t>
            </a:fld>
            <a:endParaRPr lang="es-MX"/>
          </a:p>
        </p:txBody>
      </p:sp>
      <p:sp>
        <p:nvSpPr>
          <p:cNvPr id="5" name="Footer Placeholder 5"/>
          <p:cNvSpPr>
            <a:spLocks noGrp="1"/>
          </p:cNvSpPr>
          <p:nvPr>
            <p:ph type="ftr" sz="quarter" idx="11"/>
          </p:nvPr>
        </p:nvSpPr>
        <p:spPr/>
        <p:txBody>
          <a:bodyPr/>
          <a:lstStyle/>
          <a:p>
            <a:endParaRPr lang="es-MX"/>
          </a:p>
        </p:txBody>
      </p:sp>
      <p:sp>
        <p:nvSpPr>
          <p:cNvPr id="6" name="Slide Number Placeholder 6"/>
          <p:cNvSpPr>
            <a:spLocks noGrp="1"/>
          </p:cNvSpPr>
          <p:nvPr>
            <p:ph type="sldNum" sz="quarter" idx="12"/>
          </p:nvPr>
        </p:nvSpPr>
        <p:spPr/>
        <p:txBody>
          <a:bodyPr/>
          <a:lstStyle/>
          <a:p>
            <a:fld id="{4D8A8235-04DF-4E30-AAFE-DF0810E4DD50}" type="slidenum">
              <a:rPr lang="es-MX" smtClean="0"/>
              <a:t>‹Nº›</a:t>
            </a:fld>
            <a:endParaRPr lang="es-MX"/>
          </a:p>
        </p:txBody>
      </p:sp>
    </p:spTree>
    <p:extLst>
      <p:ext uri="{BB962C8B-B14F-4D97-AF65-F5344CB8AC3E}">
        <p14:creationId xmlns:p14="http://schemas.microsoft.com/office/powerpoint/2010/main" val="812622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14ADF40-DCB8-49A5-9E4D-60B4BA00B75C}" type="datetimeFigureOut">
              <a:rPr lang="es-MX" smtClean="0"/>
              <a:t>21/10/2024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D8A8235-04DF-4E30-AAFE-DF0810E4DD50}" type="slidenum">
              <a:rPr lang="es-MX" smtClean="0"/>
              <a:t>‹Nº›</a:t>
            </a:fld>
            <a:endParaRPr lang="es-MX"/>
          </a:p>
        </p:txBody>
      </p:sp>
    </p:spTree>
    <p:extLst>
      <p:ext uri="{BB962C8B-B14F-4D97-AF65-F5344CB8AC3E}">
        <p14:creationId xmlns:p14="http://schemas.microsoft.com/office/powerpoint/2010/main" val="2180153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14ADF40-DCB8-49A5-9E4D-60B4BA00B75C}" type="datetimeFigureOut">
              <a:rPr lang="es-MX" smtClean="0"/>
              <a:t>21/10/2024</a:t>
            </a:fld>
            <a:endParaRPr lang="es-MX"/>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MX"/>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D8A8235-04DF-4E30-AAFE-DF0810E4DD50}" type="slidenum">
              <a:rPr lang="es-MX" smtClean="0"/>
              <a:t>‹Nº›</a:t>
            </a:fld>
            <a:endParaRPr lang="es-MX"/>
          </a:p>
        </p:txBody>
      </p:sp>
    </p:spTree>
    <p:extLst>
      <p:ext uri="{BB962C8B-B14F-4D97-AF65-F5344CB8AC3E}">
        <p14:creationId xmlns:p14="http://schemas.microsoft.com/office/powerpoint/2010/main" val="37788151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Domain_nam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284D97-A0D6-4ACD-E44A-178A52978408}"/>
              </a:ext>
            </a:extLst>
          </p:cNvPr>
          <p:cNvSpPr>
            <a:spLocks noGrp="1"/>
          </p:cNvSpPr>
          <p:nvPr>
            <p:ph type="ctrTitle"/>
          </p:nvPr>
        </p:nvSpPr>
        <p:spPr/>
        <p:txBody>
          <a:bodyPr/>
          <a:lstStyle/>
          <a:p>
            <a:r>
              <a:rPr lang="es-MX"/>
              <a:t>SERVICIO DNS</a:t>
            </a:r>
          </a:p>
        </p:txBody>
      </p:sp>
      <p:sp>
        <p:nvSpPr>
          <p:cNvPr id="3" name="Subtítulo 2">
            <a:extLst>
              <a:ext uri="{FF2B5EF4-FFF2-40B4-BE49-F238E27FC236}">
                <a16:creationId xmlns:a16="http://schemas.microsoft.com/office/drawing/2014/main" id="{10123E1F-3EA8-A1B1-C354-AB3B5D2D5D11}"/>
              </a:ext>
            </a:extLst>
          </p:cNvPr>
          <p:cNvSpPr>
            <a:spLocks noGrp="1"/>
          </p:cNvSpPr>
          <p:nvPr>
            <p:ph type="subTitle" idx="1"/>
          </p:nvPr>
        </p:nvSpPr>
        <p:spPr/>
        <p:txBody>
          <a:bodyPr/>
          <a:lstStyle/>
          <a:p>
            <a:endParaRPr lang="es-MX" dirty="0"/>
          </a:p>
        </p:txBody>
      </p:sp>
    </p:spTree>
    <p:extLst>
      <p:ext uri="{BB962C8B-B14F-4D97-AF65-F5344CB8AC3E}">
        <p14:creationId xmlns:p14="http://schemas.microsoft.com/office/powerpoint/2010/main" val="1437251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0" name="Rectangle 19">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8"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s-MX"/>
          </a:p>
        </p:txBody>
      </p:sp>
      <p:sp>
        <p:nvSpPr>
          <p:cNvPr id="2" name="Título 1">
            <a:extLst>
              <a:ext uri="{FF2B5EF4-FFF2-40B4-BE49-F238E27FC236}">
                <a16:creationId xmlns:a16="http://schemas.microsoft.com/office/drawing/2014/main" id="{41A8900C-5D32-3624-D5AF-FEA0D9BC3547}"/>
              </a:ext>
            </a:extLst>
          </p:cNvPr>
          <p:cNvSpPr>
            <a:spLocks noGrp="1"/>
          </p:cNvSpPr>
          <p:nvPr>
            <p:ph type="ctrTitle"/>
          </p:nvPr>
        </p:nvSpPr>
        <p:spPr>
          <a:xfrm>
            <a:off x="806195" y="804672"/>
            <a:ext cx="3521359" cy="5248656"/>
          </a:xfrm>
        </p:spPr>
        <p:txBody>
          <a:bodyPr vert="horz" lIns="91440" tIns="45720" rIns="91440" bIns="45720" rtlCol="0" anchor="ctr">
            <a:normAutofit/>
          </a:bodyPr>
          <a:lstStyle/>
          <a:p>
            <a:pPr algn="ctr"/>
            <a:r>
              <a:rPr lang="en-US" sz="4200" b="0" i="0" kern="1200" dirty="0">
                <a:solidFill>
                  <a:schemeClr val="tx2"/>
                </a:solidFill>
                <a:latin typeface="+mj-lt"/>
                <a:ea typeface="+mj-ea"/>
                <a:cs typeface="+mj-cs"/>
              </a:rPr>
              <a:t>6. Tipos de Registros</a:t>
            </a:r>
          </a:p>
        </p:txBody>
      </p:sp>
      <p:sp>
        <p:nvSpPr>
          <p:cNvPr id="3" name="Subtítulo 2">
            <a:extLst>
              <a:ext uri="{FF2B5EF4-FFF2-40B4-BE49-F238E27FC236}">
                <a16:creationId xmlns:a16="http://schemas.microsoft.com/office/drawing/2014/main" id="{1679AB15-29F2-7B05-515F-D51223F29815}"/>
              </a:ext>
            </a:extLst>
          </p:cNvPr>
          <p:cNvSpPr>
            <a:spLocks noGrp="1"/>
          </p:cNvSpPr>
          <p:nvPr>
            <p:ph type="subTitle" idx="1"/>
          </p:nvPr>
        </p:nvSpPr>
        <p:spPr>
          <a:xfrm>
            <a:off x="4975861" y="804671"/>
            <a:ext cx="6399930" cy="5248657"/>
          </a:xfrm>
        </p:spPr>
        <p:txBody>
          <a:bodyPr vert="horz" lIns="91440" tIns="45720" rIns="91440" bIns="45720" rtlCol="0" anchor="ctr">
            <a:normAutofit/>
          </a:bodyPr>
          <a:lstStyle/>
          <a:p>
            <a:pPr>
              <a:buFont typeface="Wingdings 3" charset="2"/>
              <a:buChar char=""/>
            </a:pPr>
            <a:endParaRPr lang="en-US" dirty="0">
              <a:solidFill>
                <a:schemeClr val="tx1"/>
              </a:solidFill>
            </a:endParaRPr>
          </a:p>
          <a:p>
            <a:pPr>
              <a:buFont typeface="Wingdings 3" charset="2"/>
              <a:buChar char=""/>
            </a:pPr>
            <a:r>
              <a:rPr lang="en-US" dirty="0">
                <a:solidFill>
                  <a:schemeClr val="tx1"/>
                </a:solidFill>
              </a:rPr>
              <a:t>    </a:t>
            </a:r>
            <a:r>
              <a:rPr lang="en-US" b="1" dirty="0">
                <a:solidFill>
                  <a:schemeClr val="tx1"/>
                </a:solidFill>
              </a:rPr>
              <a:t>A </a:t>
            </a:r>
            <a:r>
              <a:rPr lang="en-US" dirty="0">
                <a:solidFill>
                  <a:schemeClr val="tx1"/>
                </a:solidFill>
              </a:rPr>
              <a:t>(Address): </a:t>
            </a:r>
            <a:r>
              <a:rPr lang="en-US" dirty="0" err="1">
                <a:solidFill>
                  <a:schemeClr val="tx1"/>
                </a:solidFill>
              </a:rPr>
              <a:t>Asocia</a:t>
            </a:r>
            <a:r>
              <a:rPr lang="en-US" dirty="0">
                <a:solidFill>
                  <a:schemeClr val="tx1"/>
                </a:solidFill>
              </a:rPr>
              <a:t> un </a:t>
            </a:r>
            <a:r>
              <a:rPr lang="en-US" dirty="0" err="1">
                <a:solidFill>
                  <a:schemeClr val="tx1"/>
                </a:solidFill>
              </a:rPr>
              <a:t>nombre</a:t>
            </a:r>
            <a:r>
              <a:rPr lang="en-US" dirty="0">
                <a:solidFill>
                  <a:schemeClr val="tx1"/>
                </a:solidFill>
              </a:rPr>
              <a:t> de </a:t>
            </a:r>
            <a:r>
              <a:rPr lang="en-US" dirty="0" err="1">
                <a:solidFill>
                  <a:schemeClr val="tx1"/>
                </a:solidFill>
              </a:rPr>
              <a:t>dominio</a:t>
            </a:r>
            <a:r>
              <a:rPr lang="en-US" dirty="0">
                <a:solidFill>
                  <a:schemeClr val="tx1"/>
                </a:solidFill>
              </a:rPr>
              <a:t> con </a:t>
            </a:r>
            <a:r>
              <a:rPr lang="en-US" dirty="0" err="1">
                <a:solidFill>
                  <a:schemeClr val="tx1"/>
                </a:solidFill>
              </a:rPr>
              <a:t>una</a:t>
            </a:r>
            <a:r>
              <a:rPr lang="en-US" dirty="0">
                <a:solidFill>
                  <a:schemeClr val="tx1"/>
                </a:solidFill>
              </a:rPr>
              <a:t> </a:t>
            </a:r>
            <a:r>
              <a:rPr lang="en-US" dirty="0" err="1">
                <a:solidFill>
                  <a:schemeClr val="tx1"/>
                </a:solidFill>
              </a:rPr>
              <a:t>dirección</a:t>
            </a:r>
            <a:r>
              <a:rPr lang="en-US" dirty="0">
                <a:solidFill>
                  <a:schemeClr val="tx1"/>
                </a:solidFill>
              </a:rPr>
              <a:t> IPv4.</a:t>
            </a:r>
          </a:p>
          <a:p>
            <a:pPr>
              <a:buFont typeface="Wingdings 3" charset="2"/>
              <a:buChar char=""/>
            </a:pPr>
            <a:r>
              <a:rPr lang="en-US" dirty="0">
                <a:solidFill>
                  <a:schemeClr val="tx1"/>
                </a:solidFill>
              </a:rPr>
              <a:t>    </a:t>
            </a:r>
            <a:r>
              <a:rPr lang="en-US" b="1" dirty="0">
                <a:solidFill>
                  <a:schemeClr val="tx1"/>
                </a:solidFill>
              </a:rPr>
              <a:t>AAAA</a:t>
            </a:r>
            <a:r>
              <a:rPr lang="en-US" dirty="0">
                <a:solidFill>
                  <a:schemeClr val="tx1"/>
                </a:solidFill>
              </a:rPr>
              <a:t> (IPv6 Address): </a:t>
            </a:r>
            <a:r>
              <a:rPr lang="en-US" dirty="0" err="1">
                <a:solidFill>
                  <a:schemeClr val="tx1"/>
                </a:solidFill>
              </a:rPr>
              <a:t>Asocia</a:t>
            </a:r>
            <a:r>
              <a:rPr lang="en-US" dirty="0">
                <a:solidFill>
                  <a:schemeClr val="tx1"/>
                </a:solidFill>
              </a:rPr>
              <a:t> un </a:t>
            </a:r>
            <a:r>
              <a:rPr lang="en-US" dirty="0" err="1">
                <a:solidFill>
                  <a:schemeClr val="tx1"/>
                </a:solidFill>
              </a:rPr>
              <a:t>nombre</a:t>
            </a:r>
            <a:r>
              <a:rPr lang="en-US" dirty="0">
                <a:solidFill>
                  <a:schemeClr val="tx1"/>
                </a:solidFill>
              </a:rPr>
              <a:t> de </a:t>
            </a:r>
            <a:r>
              <a:rPr lang="en-US" dirty="0" err="1">
                <a:solidFill>
                  <a:schemeClr val="tx1"/>
                </a:solidFill>
              </a:rPr>
              <a:t>dominio</a:t>
            </a:r>
            <a:r>
              <a:rPr lang="en-US" dirty="0">
                <a:solidFill>
                  <a:schemeClr val="tx1"/>
                </a:solidFill>
              </a:rPr>
              <a:t> con </a:t>
            </a:r>
            <a:r>
              <a:rPr lang="en-US" dirty="0" err="1">
                <a:solidFill>
                  <a:schemeClr val="tx1"/>
                </a:solidFill>
              </a:rPr>
              <a:t>una</a:t>
            </a:r>
            <a:r>
              <a:rPr lang="en-US" dirty="0">
                <a:solidFill>
                  <a:schemeClr val="tx1"/>
                </a:solidFill>
              </a:rPr>
              <a:t> </a:t>
            </a:r>
            <a:r>
              <a:rPr lang="en-US" dirty="0" err="1">
                <a:solidFill>
                  <a:schemeClr val="tx1"/>
                </a:solidFill>
              </a:rPr>
              <a:t>dirección</a:t>
            </a:r>
            <a:r>
              <a:rPr lang="en-US" dirty="0">
                <a:solidFill>
                  <a:schemeClr val="tx1"/>
                </a:solidFill>
              </a:rPr>
              <a:t> IPv6.</a:t>
            </a:r>
          </a:p>
          <a:p>
            <a:pPr>
              <a:buFont typeface="Wingdings 3" charset="2"/>
              <a:buChar char=""/>
            </a:pPr>
            <a:r>
              <a:rPr lang="en-US" dirty="0">
                <a:solidFill>
                  <a:schemeClr val="tx1"/>
                </a:solidFill>
              </a:rPr>
              <a:t>    </a:t>
            </a:r>
            <a:r>
              <a:rPr lang="en-US" b="1" dirty="0">
                <a:solidFill>
                  <a:schemeClr val="tx1"/>
                </a:solidFill>
              </a:rPr>
              <a:t>CNAME</a:t>
            </a:r>
            <a:r>
              <a:rPr lang="en-US" dirty="0">
                <a:solidFill>
                  <a:schemeClr val="tx1"/>
                </a:solidFill>
              </a:rPr>
              <a:t> (Canonical Name): Alias de un </a:t>
            </a:r>
            <a:r>
              <a:rPr lang="en-US" dirty="0" err="1">
                <a:solidFill>
                  <a:schemeClr val="tx1"/>
                </a:solidFill>
              </a:rPr>
              <a:t>nombre</a:t>
            </a:r>
            <a:r>
              <a:rPr lang="en-US" dirty="0">
                <a:solidFill>
                  <a:schemeClr val="tx1"/>
                </a:solidFill>
              </a:rPr>
              <a:t> de </a:t>
            </a:r>
            <a:r>
              <a:rPr lang="en-US" dirty="0" err="1">
                <a:solidFill>
                  <a:schemeClr val="tx1"/>
                </a:solidFill>
              </a:rPr>
              <a:t>dominio</a:t>
            </a:r>
            <a:r>
              <a:rPr lang="en-US" dirty="0">
                <a:solidFill>
                  <a:schemeClr val="tx1"/>
                </a:solidFill>
              </a:rPr>
              <a:t>.</a:t>
            </a:r>
          </a:p>
          <a:p>
            <a:pPr>
              <a:buFont typeface="Wingdings 3" charset="2"/>
              <a:buChar char=""/>
            </a:pPr>
            <a:r>
              <a:rPr lang="en-US" dirty="0">
                <a:solidFill>
                  <a:schemeClr val="tx1"/>
                </a:solidFill>
              </a:rPr>
              <a:t>    </a:t>
            </a:r>
            <a:r>
              <a:rPr lang="en-US" b="1" dirty="0">
                <a:solidFill>
                  <a:schemeClr val="tx1"/>
                </a:solidFill>
              </a:rPr>
              <a:t>MX</a:t>
            </a:r>
            <a:r>
              <a:rPr lang="en-US" dirty="0">
                <a:solidFill>
                  <a:schemeClr val="tx1"/>
                </a:solidFill>
              </a:rPr>
              <a:t> (Mail Exchange): </a:t>
            </a:r>
            <a:r>
              <a:rPr lang="en-US" dirty="0" err="1">
                <a:solidFill>
                  <a:schemeClr val="tx1"/>
                </a:solidFill>
              </a:rPr>
              <a:t>Especifica</a:t>
            </a:r>
            <a:r>
              <a:rPr lang="en-US" dirty="0">
                <a:solidFill>
                  <a:schemeClr val="tx1"/>
                </a:solidFill>
              </a:rPr>
              <a:t> </a:t>
            </a:r>
            <a:r>
              <a:rPr lang="en-US" dirty="0" err="1">
                <a:solidFill>
                  <a:schemeClr val="tx1"/>
                </a:solidFill>
              </a:rPr>
              <a:t>servidores</a:t>
            </a:r>
            <a:r>
              <a:rPr lang="en-US" dirty="0">
                <a:solidFill>
                  <a:schemeClr val="tx1"/>
                </a:solidFill>
              </a:rPr>
              <a:t> de </a:t>
            </a:r>
            <a:r>
              <a:rPr lang="en-US" dirty="0" err="1">
                <a:solidFill>
                  <a:schemeClr val="tx1"/>
                </a:solidFill>
              </a:rPr>
              <a:t>correo</a:t>
            </a:r>
            <a:r>
              <a:rPr lang="en-US" dirty="0">
                <a:solidFill>
                  <a:schemeClr val="tx1"/>
                </a:solidFill>
              </a:rPr>
              <a:t> para </a:t>
            </a:r>
            <a:r>
              <a:rPr lang="en-US" dirty="0" err="1">
                <a:solidFill>
                  <a:schemeClr val="tx1"/>
                </a:solidFill>
              </a:rPr>
              <a:t>el</a:t>
            </a:r>
            <a:r>
              <a:rPr lang="en-US" dirty="0">
                <a:solidFill>
                  <a:schemeClr val="tx1"/>
                </a:solidFill>
              </a:rPr>
              <a:t> </a:t>
            </a:r>
            <a:r>
              <a:rPr lang="en-US" dirty="0" err="1">
                <a:solidFill>
                  <a:schemeClr val="tx1"/>
                </a:solidFill>
              </a:rPr>
              <a:t>dominio</a:t>
            </a:r>
            <a:r>
              <a:rPr lang="en-US" dirty="0">
                <a:solidFill>
                  <a:schemeClr val="tx1"/>
                </a:solidFill>
              </a:rPr>
              <a:t>.</a:t>
            </a:r>
          </a:p>
          <a:p>
            <a:pPr>
              <a:buFont typeface="Wingdings 3" charset="2"/>
              <a:buChar char=""/>
            </a:pPr>
            <a:r>
              <a:rPr lang="en-US" dirty="0">
                <a:solidFill>
                  <a:schemeClr val="tx1"/>
                </a:solidFill>
              </a:rPr>
              <a:t>    </a:t>
            </a:r>
            <a:r>
              <a:rPr lang="en-US" b="1" dirty="0">
                <a:solidFill>
                  <a:schemeClr val="tx1"/>
                </a:solidFill>
              </a:rPr>
              <a:t>TXT</a:t>
            </a:r>
            <a:r>
              <a:rPr lang="en-US" dirty="0">
                <a:solidFill>
                  <a:schemeClr val="tx1"/>
                </a:solidFill>
              </a:rPr>
              <a:t> (Text): </a:t>
            </a:r>
            <a:r>
              <a:rPr lang="en-US" dirty="0" err="1">
                <a:solidFill>
                  <a:schemeClr val="tx1"/>
                </a:solidFill>
              </a:rPr>
              <a:t>Almacena</a:t>
            </a:r>
            <a:r>
              <a:rPr lang="en-US" dirty="0">
                <a:solidFill>
                  <a:schemeClr val="tx1"/>
                </a:solidFill>
              </a:rPr>
              <a:t> </a:t>
            </a:r>
            <a:r>
              <a:rPr lang="en-US" dirty="0" err="1">
                <a:solidFill>
                  <a:schemeClr val="tx1"/>
                </a:solidFill>
              </a:rPr>
              <a:t>información</a:t>
            </a:r>
            <a:r>
              <a:rPr lang="en-US" dirty="0">
                <a:solidFill>
                  <a:schemeClr val="tx1"/>
                </a:solidFill>
              </a:rPr>
              <a:t> de </a:t>
            </a:r>
            <a:r>
              <a:rPr lang="en-US" dirty="0" err="1">
                <a:solidFill>
                  <a:schemeClr val="tx1"/>
                </a:solidFill>
              </a:rPr>
              <a:t>texto</a:t>
            </a:r>
            <a:r>
              <a:rPr lang="en-US" dirty="0">
                <a:solidFill>
                  <a:schemeClr val="tx1"/>
                </a:solidFill>
              </a:rPr>
              <a:t>.</a:t>
            </a:r>
          </a:p>
          <a:p>
            <a:pPr>
              <a:buFont typeface="Wingdings 3" charset="2"/>
              <a:buChar char=""/>
            </a:pPr>
            <a:r>
              <a:rPr lang="en-US" dirty="0">
                <a:solidFill>
                  <a:schemeClr val="tx1"/>
                </a:solidFill>
              </a:rPr>
              <a:t>    </a:t>
            </a:r>
            <a:r>
              <a:rPr lang="en-US" b="1" dirty="0">
                <a:solidFill>
                  <a:schemeClr val="tx1"/>
                </a:solidFill>
              </a:rPr>
              <a:t>NS</a:t>
            </a:r>
            <a:r>
              <a:rPr lang="en-US" dirty="0">
                <a:solidFill>
                  <a:schemeClr val="tx1"/>
                </a:solidFill>
              </a:rPr>
              <a:t> (Name Server): </a:t>
            </a:r>
            <a:r>
              <a:rPr lang="en-US" dirty="0" err="1">
                <a:solidFill>
                  <a:schemeClr val="tx1"/>
                </a:solidFill>
              </a:rPr>
              <a:t>Especifica</a:t>
            </a:r>
            <a:r>
              <a:rPr lang="en-US" dirty="0">
                <a:solidFill>
                  <a:schemeClr val="tx1"/>
                </a:solidFill>
              </a:rPr>
              <a:t> </a:t>
            </a:r>
            <a:r>
              <a:rPr lang="en-US" dirty="0" err="1">
                <a:solidFill>
                  <a:schemeClr val="tx1"/>
                </a:solidFill>
              </a:rPr>
              <a:t>los</a:t>
            </a:r>
            <a:r>
              <a:rPr lang="en-US" dirty="0">
                <a:solidFill>
                  <a:schemeClr val="tx1"/>
                </a:solidFill>
              </a:rPr>
              <a:t> </a:t>
            </a:r>
            <a:r>
              <a:rPr lang="en-US" dirty="0" err="1">
                <a:solidFill>
                  <a:schemeClr val="tx1"/>
                </a:solidFill>
              </a:rPr>
              <a:t>servidores</a:t>
            </a:r>
            <a:r>
              <a:rPr lang="en-US" dirty="0">
                <a:solidFill>
                  <a:schemeClr val="tx1"/>
                </a:solidFill>
              </a:rPr>
              <a:t> DNS para la zona.</a:t>
            </a:r>
          </a:p>
        </p:txBody>
      </p:sp>
    </p:spTree>
    <p:extLst>
      <p:ext uri="{BB962C8B-B14F-4D97-AF65-F5344CB8AC3E}">
        <p14:creationId xmlns:p14="http://schemas.microsoft.com/office/powerpoint/2010/main" val="2911756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EC6FFF-3949-4638-A265-B1515909B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6DA7D7D-1318-4F34-B3BE-C3FF0F032B3B}"/>
              </a:ext>
            </a:extLst>
          </p:cNvPr>
          <p:cNvSpPr>
            <a:spLocks noGrp="1"/>
          </p:cNvSpPr>
          <p:nvPr>
            <p:ph type="ctrTitle"/>
          </p:nvPr>
        </p:nvSpPr>
        <p:spPr>
          <a:xfrm>
            <a:off x="988694" y="1063416"/>
            <a:ext cx="6034406" cy="4811730"/>
          </a:xfrm>
        </p:spPr>
        <p:txBody>
          <a:bodyPr anchor="ctr">
            <a:normAutofit/>
          </a:bodyPr>
          <a:lstStyle/>
          <a:p>
            <a:pPr algn="r"/>
            <a:r>
              <a:rPr lang="es-ES" sz="6600"/>
              <a:t>7. Servidores de Nombres en IP Dinámicas</a:t>
            </a:r>
            <a:endParaRPr lang="es-MX" sz="6600"/>
          </a:p>
        </p:txBody>
      </p:sp>
      <p:sp>
        <p:nvSpPr>
          <p:cNvPr id="10" name="Rectangle 9">
            <a:extLst>
              <a:ext uri="{FF2B5EF4-FFF2-40B4-BE49-F238E27FC236}">
                <a16:creationId xmlns:a16="http://schemas.microsoft.com/office/drawing/2014/main" id="{8C05BC5F-3118-49D0-B18C-5D9CC922C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733" y="0"/>
            <a:ext cx="321564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BF78DBFA-F0FD-9061-387C-255C3CB93718}"/>
              </a:ext>
            </a:extLst>
          </p:cNvPr>
          <p:cNvSpPr>
            <a:spLocks noGrp="1"/>
          </p:cNvSpPr>
          <p:nvPr>
            <p:ph type="subTitle" idx="1"/>
          </p:nvPr>
        </p:nvSpPr>
        <p:spPr>
          <a:xfrm>
            <a:off x="7885882" y="1063416"/>
            <a:ext cx="2591618" cy="4811730"/>
          </a:xfrm>
        </p:spPr>
        <p:txBody>
          <a:bodyPr anchor="ctr">
            <a:normAutofit/>
          </a:bodyPr>
          <a:lstStyle/>
          <a:p>
            <a:r>
              <a:rPr lang="es-MX"/>
              <a:t>- Utilizan servicios como DynDNS para actualizar direcciones IP dinámicas.</a:t>
            </a:r>
          </a:p>
        </p:txBody>
      </p:sp>
      <p:sp>
        <p:nvSpPr>
          <p:cNvPr id="12" name="Rectangle 11">
            <a:extLst>
              <a:ext uri="{FF2B5EF4-FFF2-40B4-BE49-F238E27FC236}">
                <a16:creationId xmlns:a16="http://schemas.microsoft.com/office/drawing/2014/main" id="{9A4B1E59-3C8A-453C-B841-6AB3B0CF7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344" y="0"/>
            <a:ext cx="1438656" cy="6858000"/>
          </a:xfrm>
          <a:prstGeom prst="rect">
            <a:avLst/>
          </a:prstGeom>
          <a:solidFill>
            <a:schemeClr val="bg2">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1021752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9FEF9A-9073-4D0C-AE3F-4B05B7C78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9A868E46-760C-4803-96E3-94D7FF55D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s-MX"/>
          </a:p>
        </p:txBody>
      </p:sp>
      <p:sp>
        <p:nvSpPr>
          <p:cNvPr id="3" name="Subtítulo 2">
            <a:extLst>
              <a:ext uri="{FF2B5EF4-FFF2-40B4-BE49-F238E27FC236}">
                <a16:creationId xmlns:a16="http://schemas.microsoft.com/office/drawing/2014/main" id="{6EFCA73C-DCEF-530E-EDBD-944EC9901539}"/>
              </a:ext>
            </a:extLst>
          </p:cNvPr>
          <p:cNvSpPr>
            <a:spLocks noGrp="1"/>
          </p:cNvSpPr>
          <p:nvPr>
            <p:ph type="subTitle" idx="1"/>
          </p:nvPr>
        </p:nvSpPr>
        <p:spPr>
          <a:xfrm>
            <a:off x="1154955" y="1333500"/>
            <a:ext cx="2914380" cy="4191000"/>
          </a:xfrm>
        </p:spPr>
        <p:txBody>
          <a:bodyPr anchor="ctr">
            <a:normAutofit/>
          </a:bodyPr>
          <a:lstStyle/>
          <a:p>
            <a:pPr algn="r"/>
            <a:r>
              <a:rPr lang="es-ES">
                <a:solidFill>
                  <a:schemeClr val="tx1"/>
                </a:solidFill>
              </a:rPr>
              <a:t>- Reenviadores: Servidores que reenvían consultas para mejorar eficiencia.</a:t>
            </a:r>
            <a:endParaRPr lang="es-MX">
              <a:solidFill>
                <a:schemeClr val="tx1"/>
              </a:solidFill>
            </a:endParaRPr>
          </a:p>
        </p:txBody>
      </p:sp>
      <p:cxnSp>
        <p:nvCxnSpPr>
          <p:cNvPr id="12" name="Straight Connector 11">
            <a:extLst>
              <a:ext uri="{FF2B5EF4-FFF2-40B4-BE49-F238E27FC236}">
                <a16:creationId xmlns:a16="http://schemas.microsoft.com/office/drawing/2014/main" id="{C632DB3C-29C8-435B-832E-2A0003319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61021" y="1828800"/>
            <a:ext cx="0" cy="3200400"/>
          </a:xfrm>
          <a:prstGeom prst="line">
            <a:avLst/>
          </a:prstGeom>
          <a:ln w="19050" cap="sq">
            <a:solidFill>
              <a:schemeClr val="bg2">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6AE3CCB5-4157-E97E-4ED6-C16632636F61}"/>
              </a:ext>
            </a:extLst>
          </p:cNvPr>
          <p:cNvSpPr>
            <a:spLocks noGrp="1"/>
          </p:cNvSpPr>
          <p:nvPr>
            <p:ph type="ctrTitle"/>
          </p:nvPr>
        </p:nvSpPr>
        <p:spPr>
          <a:xfrm>
            <a:off x="4652707" y="1333500"/>
            <a:ext cx="6240580" cy="4191000"/>
          </a:xfrm>
        </p:spPr>
        <p:txBody>
          <a:bodyPr anchor="ctr">
            <a:normAutofit/>
          </a:bodyPr>
          <a:lstStyle/>
          <a:p>
            <a:pPr>
              <a:lnSpc>
                <a:spcPct val="90000"/>
              </a:lnSpc>
            </a:pPr>
            <a:r>
              <a:rPr lang="es-MX" sz="6700"/>
              <a:t>8. Utilización de Reenviadores</a:t>
            </a:r>
          </a:p>
        </p:txBody>
      </p:sp>
    </p:spTree>
    <p:extLst>
      <p:ext uri="{BB962C8B-B14F-4D97-AF65-F5344CB8AC3E}">
        <p14:creationId xmlns:p14="http://schemas.microsoft.com/office/powerpoint/2010/main" val="89658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3A79A-D450-02A4-3C54-6ABCEB880E94}"/>
              </a:ext>
            </a:extLst>
          </p:cNvPr>
          <p:cNvSpPr>
            <a:spLocks noGrp="1"/>
          </p:cNvSpPr>
          <p:nvPr>
            <p:ph type="ctrTitle"/>
          </p:nvPr>
        </p:nvSpPr>
        <p:spPr/>
        <p:txBody>
          <a:bodyPr/>
          <a:lstStyle/>
          <a:p>
            <a:r>
              <a:rPr lang="es-MX"/>
              <a:t>9. Resolución Inversa</a:t>
            </a:r>
          </a:p>
        </p:txBody>
      </p:sp>
      <p:sp>
        <p:nvSpPr>
          <p:cNvPr id="3" name="Subtítulo 2">
            <a:extLst>
              <a:ext uri="{FF2B5EF4-FFF2-40B4-BE49-F238E27FC236}">
                <a16:creationId xmlns:a16="http://schemas.microsoft.com/office/drawing/2014/main" id="{AEFB5F5C-CFF6-0983-A856-90709144D551}"/>
              </a:ext>
            </a:extLst>
          </p:cNvPr>
          <p:cNvSpPr>
            <a:spLocks noGrp="1"/>
          </p:cNvSpPr>
          <p:nvPr>
            <p:ph type="subTitle" idx="1"/>
          </p:nvPr>
        </p:nvSpPr>
        <p:spPr/>
        <p:txBody>
          <a:bodyPr/>
          <a:lstStyle/>
          <a:p>
            <a:r>
              <a:rPr lang="es-ES" dirty="0"/>
              <a:t>- Resuelve una dirección IP en un nombre de dominio utilizando registros </a:t>
            </a:r>
            <a:r>
              <a:rPr lang="es-ES" b="1" dirty="0"/>
              <a:t>PTR</a:t>
            </a:r>
            <a:r>
              <a:rPr lang="es-ES" dirty="0"/>
              <a:t>.</a:t>
            </a:r>
            <a:endParaRPr lang="es-MX" dirty="0"/>
          </a:p>
        </p:txBody>
      </p:sp>
    </p:spTree>
    <p:extLst>
      <p:ext uri="{BB962C8B-B14F-4D97-AF65-F5344CB8AC3E}">
        <p14:creationId xmlns:p14="http://schemas.microsoft.com/office/powerpoint/2010/main" val="2173719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EF99F26-5684-08AD-9524-07D7A48A242B}"/>
              </a:ext>
            </a:extLst>
          </p:cNvPr>
          <p:cNvSpPr>
            <a:spLocks noGrp="1"/>
          </p:cNvSpPr>
          <p:nvPr>
            <p:ph type="ctrTitle"/>
          </p:nvPr>
        </p:nvSpPr>
        <p:spPr>
          <a:xfrm>
            <a:off x="965505" y="623571"/>
            <a:ext cx="10260990" cy="3523885"/>
          </a:xfrm>
        </p:spPr>
        <p:txBody>
          <a:bodyPr>
            <a:normAutofit/>
          </a:bodyPr>
          <a:lstStyle/>
          <a:p>
            <a:pPr algn="ctr"/>
            <a:r>
              <a:rPr lang="es-MX" sz="8000"/>
              <a:t>10. Propagación</a:t>
            </a:r>
          </a:p>
        </p:txBody>
      </p:sp>
      <p:sp>
        <p:nvSpPr>
          <p:cNvPr id="3" name="Subtítulo 2">
            <a:extLst>
              <a:ext uri="{FF2B5EF4-FFF2-40B4-BE49-F238E27FC236}">
                <a16:creationId xmlns:a16="http://schemas.microsoft.com/office/drawing/2014/main" id="{59C9B827-924C-9C9E-686F-367AB2288C8F}"/>
              </a:ext>
            </a:extLst>
          </p:cNvPr>
          <p:cNvSpPr>
            <a:spLocks noGrp="1"/>
          </p:cNvSpPr>
          <p:nvPr>
            <p:ph type="subTitle" idx="1"/>
          </p:nvPr>
        </p:nvSpPr>
        <p:spPr>
          <a:xfrm>
            <a:off x="965505" y="4777380"/>
            <a:ext cx="10260990" cy="1209763"/>
          </a:xfrm>
        </p:spPr>
        <p:txBody>
          <a:bodyPr>
            <a:normAutofit/>
          </a:bodyPr>
          <a:lstStyle/>
          <a:p>
            <a:pPr algn="ctr">
              <a:lnSpc>
                <a:spcPct val="90000"/>
              </a:lnSpc>
            </a:pPr>
            <a:r>
              <a:rPr lang="es-ES" sz="1500" dirty="0">
                <a:solidFill>
                  <a:schemeClr val="bg2"/>
                </a:solidFill>
              </a:rPr>
              <a:t>es el proceso mediante el cual los cambios en los registros DNS (como una nueva dirección IP asignada a un dominio o una actualización de los servidores de nombres) se distribuyen y se reflejan en todos los servidores DNS de todo el mundo. Este proceso ocurre cada vez que se realizan modificaciones en los registros DNS de un dominio, como al cambiar de servidor web o cuando se asigna una nueva dirección IP a un dominio.</a:t>
            </a:r>
            <a:endParaRPr lang="es-MX" sz="1500" dirty="0">
              <a:solidFill>
                <a:schemeClr val="bg2"/>
              </a:solidFill>
            </a:endParaRPr>
          </a:p>
        </p:txBody>
      </p:sp>
    </p:spTree>
    <p:extLst>
      <p:ext uri="{BB962C8B-B14F-4D97-AF65-F5344CB8AC3E}">
        <p14:creationId xmlns:p14="http://schemas.microsoft.com/office/powerpoint/2010/main" val="2937410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MX"/>
          </a:p>
        </p:txBody>
      </p:sp>
      <p:cxnSp>
        <p:nvCxnSpPr>
          <p:cNvPr id="12" name="Straight Connector 11">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3" name="Subtítulo 2">
            <a:extLst>
              <a:ext uri="{FF2B5EF4-FFF2-40B4-BE49-F238E27FC236}">
                <a16:creationId xmlns:a16="http://schemas.microsoft.com/office/drawing/2014/main" id="{7229EA1D-B4A8-25B4-0294-59975ACF5318}"/>
              </a:ext>
            </a:extLst>
          </p:cNvPr>
          <p:cNvSpPr>
            <a:spLocks noGrp="1"/>
          </p:cNvSpPr>
          <p:nvPr>
            <p:ph type="subTitle" idx="1"/>
          </p:nvPr>
        </p:nvSpPr>
        <p:spPr>
          <a:xfrm>
            <a:off x="1154955" y="1266958"/>
            <a:ext cx="2904124" cy="4528457"/>
          </a:xfrm>
        </p:spPr>
        <p:txBody>
          <a:bodyPr anchor="ctr">
            <a:normAutofit/>
          </a:bodyPr>
          <a:lstStyle/>
          <a:p>
            <a:pPr algn="r"/>
            <a:r>
              <a:rPr lang="es-MX" dirty="0">
                <a:solidFill>
                  <a:schemeClr val="tx2"/>
                </a:solidFill>
              </a:rPr>
              <a:t>- </a:t>
            </a:r>
            <a:r>
              <a:rPr lang="es-MX" b="1" dirty="0" err="1">
                <a:solidFill>
                  <a:schemeClr val="tx2"/>
                </a:solidFill>
              </a:rPr>
              <a:t>dig</a:t>
            </a:r>
            <a:r>
              <a:rPr lang="es-MX" dirty="0">
                <a:solidFill>
                  <a:schemeClr val="tx2"/>
                </a:solidFill>
              </a:rPr>
              <a:t>: Herramienta avanzada de consultas DNS.</a:t>
            </a:r>
          </a:p>
          <a:p>
            <a:pPr algn="r"/>
            <a:r>
              <a:rPr lang="es-MX" dirty="0">
                <a:solidFill>
                  <a:schemeClr val="tx2"/>
                </a:solidFill>
              </a:rPr>
              <a:t>- </a:t>
            </a:r>
            <a:r>
              <a:rPr lang="es-MX" b="1" dirty="0">
                <a:solidFill>
                  <a:schemeClr val="tx2"/>
                </a:solidFill>
              </a:rPr>
              <a:t>host</a:t>
            </a:r>
            <a:r>
              <a:rPr lang="es-MX" dirty="0">
                <a:solidFill>
                  <a:schemeClr val="tx2"/>
                </a:solidFill>
              </a:rPr>
              <a:t>: Comando simple.</a:t>
            </a:r>
          </a:p>
          <a:p>
            <a:pPr algn="r"/>
            <a:r>
              <a:rPr lang="es-MX" dirty="0">
                <a:solidFill>
                  <a:schemeClr val="tx2"/>
                </a:solidFill>
              </a:rPr>
              <a:t>- </a:t>
            </a:r>
            <a:r>
              <a:rPr lang="es-MX" b="1" dirty="0">
                <a:solidFill>
                  <a:schemeClr val="tx2"/>
                </a:solidFill>
              </a:rPr>
              <a:t>nslookup</a:t>
            </a:r>
            <a:r>
              <a:rPr lang="es-MX" dirty="0">
                <a:solidFill>
                  <a:schemeClr val="tx2"/>
                </a:solidFill>
              </a:rPr>
              <a:t>: Consulta servidores DNS.</a:t>
            </a:r>
          </a:p>
        </p:txBody>
      </p:sp>
      <p:sp>
        <p:nvSpPr>
          <p:cNvPr id="2" name="Título 1">
            <a:extLst>
              <a:ext uri="{FF2B5EF4-FFF2-40B4-BE49-F238E27FC236}">
                <a16:creationId xmlns:a16="http://schemas.microsoft.com/office/drawing/2014/main" id="{5E061EDF-3635-B74E-FD4F-42C1B78733D2}"/>
              </a:ext>
            </a:extLst>
          </p:cNvPr>
          <p:cNvSpPr>
            <a:spLocks noGrp="1"/>
          </p:cNvSpPr>
          <p:nvPr>
            <p:ph type="ctrTitle"/>
          </p:nvPr>
        </p:nvSpPr>
        <p:spPr>
          <a:xfrm>
            <a:off x="4654295" y="1266958"/>
            <a:ext cx="6808362" cy="4528457"/>
          </a:xfrm>
        </p:spPr>
        <p:txBody>
          <a:bodyPr anchor="ctr">
            <a:normAutofit/>
          </a:bodyPr>
          <a:lstStyle/>
          <a:p>
            <a:r>
              <a:rPr lang="es-ES"/>
              <a:t>11. Comandos Relativos a la Resolución de Nombres</a:t>
            </a:r>
            <a:endParaRPr lang="es-MX"/>
          </a:p>
        </p:txBody>
      </p:sp>
    </p:spTree>
    <p:extLst>
      <p:ext uri="{BB962C8B-B14F-4D97-AF65-F5344CB8AC3E}">
        <p14:creationId xmlns:p14="http://schemas.microsoft.com/office/powerpoint/2010/main" val="1195120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D15A6F9-32E7-4EA5-A1BE-A2636DA69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1B9047A0-D508-41B4-9987-A03A1C314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307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p:nvSpPr>
          <p:cNvPr id="3" name="Subtítulo 2">
            <a:extLst>
              <a:ext uri="{FF2B5EF4-FFF2-40B4-BE49-F238E27FC236}">
                <a16:creationId xmlns:a16="http://schemas.microsoft.com/office/drawing/2014/main" id="{119FD2CE-FBBB-130D-5418-13ED955FD0E2}"/>
              </a:ext>
            </a:extLst>
          </p:cNvPr>
          <p:cNvSpPr>
            <a:spLocks noGrp="1"/>
          </p:cNvSpPr>
          <p:nvPr>
            <p:ph type="subTitle" idx="1"/>
          </p:nvPr>
        </p:nvSpPr>
        <p:spPr>
          <a:xfrm>
            <a:off x="865239" y="1028701"/>
            <a:ext cx="3202507" cy="4800598"/>
          </a:xfrm>
        </p:spPr>
        <p:txBody>
          <a:bodyPr anchor="ctr">
            <a:normAutofit/>
          </a:bodyPr>
          <a:lstStyle/>
          <a:p>
            <a:pPr algn="r">
              <a:lnSpc>
                <a:spcPct val="90000"/>
              </a:lnSpc>
            </a:pPr>
            <a:endParaRPr lang="es-ES" sz="1500" dirty="0">
              <a:solidFill>
                <a:srgbClr val="404040"/>
              </a:solidFill>
            </a:endParaRPr>
          </a:p>
          <a:p>
            <a:pPr marL="342900" indent="-342900" algn="r">
              <a:lnSpc>
                <a:spcPct val="90000"/>
              </a:lnSpc>
              <a:buFont typeface="Arial" panose="020B0604020202020204" pitchFamily="34" charset="0"/>
              <a:buChar char="•"/>
            </a:pPr>
            <a:r>
              <a:rPr lang="es-ES" sz="1500" b="1" dirty="0">
                <a:solidFill>
                  <a:srgbClr val="404040"/>
                </a:solidFill>
              </a:rPr>
              <a:t>    Sistemas de Nombres Planos</a:t>
            </a:r>
            <a:r>
              <a:rPr lang="es-ES" sz="1500" dirty="0">
                <a:solidFill>
                  <a:srgbClr val="404040"/>
                </a:solidFill>
              </a:rPr>
              <a:t>: Utilizan un único espacio de nombres sin estructura jerárquica. Cada nombre debe ser único en todo el sistema.</a:t>
            </a:r>
          </a:p>
          <a:p>
            <a:pPr marL="342900" indent="-342900" algn="r">
              <a:lnSpc>
                <a:spcPct val="90000"/>
              </a:lnSpc>
              <a:buFont typeface="Arial" panose="020B0604020202020204" pitchFamily="34" charset="0"/>
              <a:buChar char="•"/>
            </a:pPr>
            <a:r>
              <a:rPr lang="es-ES" sz="1500" b="1" dirty="0">
                <a:solidFill>
                  <a:srgbClr val="404040"/>
                </a:solidFill>
              </a:rPr>
              <a:t>    Sistemas de Nombres Jerárquicos</a:t>
            </a:r>
            <a:r>
              <a:rPr lang="es-ES" sz="1500" dirty="0">
                <a:solidFill>
                  <a:srgbClr val="404040"/>
                </a:solidFill>
              </a:rPr>
              <a:t>: Organizan los nombres en una estructura de árbol, donde cada nodo representa un dominio. Ejemplo: example.com es un dominio bajo el TLD .com.</a:t>
            </a:r>
          </a:p>
        </p:txBody>
      </p:sp>
      <p:sp useBgFill="1">
        <p:nvSpPr>
          <p:cNvPr id="12" name="Freeform: Shape 11">
            <a:extLst>
              <a:ext uri="{FF2B5EF4-FFF2-40B4-BE49-F238E27FC236}">
                <a16:creationId xmlns:a16="http://schemas.microsoft.com/office/drawing/2014/main" id="{B679C71C-F606-4D18-A66B-277C1FD5C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1307" y="0"/>
            <a:ext cx="7790693" cy="6858003"/>
          </a:xfrm>
          <a:custGeom>
            <a:avLst/>
            <a:gdLst>
              <a:gd name="connsiteX0" fmla="*/ 6960957 w 7790693"/>
              <a:gd name="connsiteY0" fmla="*/ 0 h 6858003"/>
              <a:gd name="connsiteX1" fmla="*/ 7790693 w 7790693"/>
              <a:gd name="connsiteY1" fmla="*/ 0 h 6858003"/>
              <a:gd name="connsiteX2" fmla="*/ 7790693 w 7790693"/>
              <a:gd name="connsiteY2" fmla="*/ 6858002 h 6858003"/>
              <a:gd name="connsiteX3" fmla="*/ 6995919 w 7790693"/>
              <a:gd name="connsiteY3" fmla="*/ 6858002 h 6858003"/>
              <a:gd name="connsiteX4" fmla="*/ 6995919 w 7790693"/>
              <a:gd name="connsiteY4" fmla="*/ 6858003 h 6858003"/>
              <a:gd name="connsiteX5" fmla="*/ 905354 w 7790693"/>
              <a:gd name="connsiteY5" fmla="*/ 6858003 h 6858003"/>
              <a:gd name="connsiteX6" fmla="*/ 905354 w 7790693"/>
              <a:gd name="connsiteY6" fmla="*/ 6858002 h 6858003"/>
              <a:gd name="connsiteX7" fmla="*/ 0 w 7790693"/>
              <a:gd name="connsiteY7" fmla="*/ 6858002 h 6858003"/>
              <a:gd name="connsiteX8" fmla="*/ 5883 w 7790693"/>
              <a:gd name="connsiteY8" fmla="*/ 6817540 h 6858003"/>
              <a:gd name="connsiteX9" fmla="*/ 23197 w 7790693"/>
              <a:gd name="connsiteY9" fmla="*/ 6698896 h 6858003"/>
              <a:gd name="connsiteX10" fmla="*/ 35299 w 7790693"/>
              <a:gd name="connsiteY10" fmla="*/ 6612485 h 6858003"/>
              <a:gd name="connsiteX11" fmla="*/ 48074 w 7790693"/>
              <a:gd name="connsiteY11" fmla="*/ 6509615 h 6858003"/>
              <a:gd name="connsiteX12" fmla="*/ 63370 w 7790693"/>
              <a:gd name="connsiteY12" fmla="*/ 6387543 h 6858003"/>
              <a:gd name="connsiteX13" fmla="*/ 79507 w 7790693"/>
              <a:gd name="connsiteY13" fmla="*/ 6252440 h 6858003"/>
              <a:gd name="connsiteX14" fmla="*/ 96484 w 7790693"/>
              <a:gd name="connsiteY14" fmla="*/ 6100193 h 6858003"/>
              <a:gd name="connsiteX15" fmla="*/ 114469 w 7790693"/>
              <a:gd name="connsiteY15" fmla="*/ 5934229 h 6858003"/>
              <a:gd name="connsiteX16" fmla="*/ 132455 w 7790693"/>
              <a:gd name="connsiteY16" fmla="*/ 5753864 h 6858003"/>
              <a:gd name="connsiteX17" fmla="*/ 150776 w 7790693"/>
              <a:gd name="connsiteY17" fmla="*/ 5561840 h 6858003"/>
              <a:gd name="connsiteX18" fmla="*/ 167753 w 7790693"/>
              <a:gd name="connsiteY18" fmla="*/ 5354728 h 6858003"/>
              <a:gd name="connsiteX19" fmla="*/ 184058 w 7790693"/>
              <a:gd name="connsiteY19" fmla="*/ 5138015 h 6858003"/>
              <a:gd name="connsiteX20" fmla="*/ 198850 w 7790693"/>
              <a:gd name="connsiteY20" fmla="*/ 4908958 h 6858003"/>
              <a:gd name="connsiteX21" fmla="*/ 212969 w 7790693"/>
              <a:gd name="connsiteY21" fmla="*/ 4670300 h 6858003"/>
              <a:gd name="connsiteX22" fmla="*/ 226249 w 7790693"/>
              <a:gd name="connsiteY22" fmla="*/ 4421354 h 6858003"/>
              <a:gd name="connsiteX23" fmla="*/ 230955 w 7790693"/>
              <a:gd name="connsiteY23" fmla="*/ 4293795 h 6858003"/>
              <a:gd name="connsiteX24" fmla="*/ 236166 w 7790693"/>
              <a:gd name="connsiteY24" fmla="*/ 4163494 h 6858003"/>
              <a:gd name="connsiteX25" fmla="*/ 241040 w 7790693"/>
              <a:gd name="connsiteY25" fmla="*/ 4031135 h 6858003"/>
              <a:gd name="connsiteX26" fmla="*/ 244234 w 7790693"/>
              <a:gd name="connsiteY26" fmla="*/ 3898089 h 6858003"/>
              <a:gd name="connsiteX27" fmla="*/ 247092 w 7790693"/>
              <a:gd name="connsiteY27" fmla="*/ 3762301 h 6858003"/>
              <a:gd name="connsiteX28" fmla="*/ 250117 w 7790693"/>
              <a:gd name="connsiteY28" fmla="*/ 3625141 h 6858003"/>
              <a:gd name="connsiteX29" fmla="*/ 252134 w 7790693"/>
              <a:gd name="connsiteY29" fmla="*/ 3485238 h 6858003"/>
              <a:gd name="connsiteX30" fmla="*/ 252134 w 7790693"/>
              <a:gd name="connsiteY30" fmla="*/ 3343963 h 6858003"/>
              <a:gd name="connsiteX31" fmla="*/ 253143 w 7790693"/>
              <a:gd name="connsiteY31" fmla="*/ 3201317 h 6858003"/>
              <a:gd name="connsiteX32" fmla="*/ 252134 w 7790693"/>
              <a:gd name="connsiteY32" fmla="*/ 3057299 h 6858003"/>
              <a:gd name="connsiteX33" fmla="*/ 250117 w 7790693"/>
              <a:gd name="connsiteY33" fmla="*/ 2911223 h 6858003"/>
              <a:gd name="connsiteX34" fmla="*/ 248268 w 7790693"/>
              <a:gd name="connsiteY34" fmla="*/ 2765148 h 6858003"/>
              <a:gd name="connsiteX35" fmla="*/ 244234 w 7790693"/>
              <a:gd name="connsiteY35" fmla="*/ 2617015 h 6858003"/>
              <a:gd name="connsiteX36" fmla="*/ 240032 w 7790693"/>
              <a:gd name="connsiteY36" fmla="*/ 2467511 h 6858003"/>
              <a:gd name="connsiteX37" fmla="*/ 235157 w 7790693"/>
              <a:gd name="connsiteY37" fmla="*/ 2318006 h 6858003"/>
              <a:gd name="connsiteX38" fmla="*/ 228266 w 7790693"/>
              <a:gd name="connsiteY38" fmla="*/ 2167130 h 6858003"/>
              <a:gd name="connsiteX39" fmla="*/ 220029 w 7790693"/>
              <a:gd name="connsiteY39" fmla="*/ 2014883 h 6858003"/>
              <a:gd name="connsiteX40" fmla="*/ 212129 w 7790693"/>
              <a:gd name="connsiteY40" fmla="*/ 1861949 h 6858003"/>
              <a:gd name="connsiteX41" fmla="*/ 202044 w 7790693"/>
              <a:gd name="connsiteY41" fmla="*/ 1709016 h 6858003"/>
              <a:gd name="connsiteX42" fmla="*/ 189941 w 7790693"/>
              <a:gd name="connsiteY42" fmla="*/ 1554025 h 6858003"/>
              <a:gd name="connsiteX43" fmla="*/ 177839 w 7790693"/>
              <a:gd name="connsiteY43" fmla="*/ 1401092 h 6858003"/>
              <a:gd name="connsiteX44" fmla="*/ 163887 w 7790693"/>
              <a:gd name="connsiteY44" fmla="*/ 1245415 h 6858003"/>
              <a:gd name="connsiteX45" fmla="*/ 148591 w 7790693"/>
              <a:gd name="connsiteY45" fmla="*/ 1089053 h 6858003"/>
              <a:gd name="connsiteX46" fmla="*/ 132455 w 7790693"/>
              <a:gd name="connsiteY46" fmla="*/ 934748 h 6858003"/>
              <a:gd name="connsiteX47" fmla="*/ 113629 w 7790693"/>
              <a:gd name="connsiteY47" fmla="*/ 778385 h 6858003"/>
              <a:gd name="connsiteX48" fmla="*/ 93458 w 7790693"/>
              <a:gd name="connsiteY48" fmla="*/ 622709 h 6858003"/>
              <a:gd name="connsiteX49" fmla="*/ 73455 w 7790693"/>
              <a:gd name="connsiteY49" fmla="*/ 466346 h 6858003"/>
              <a:gd name="connsiteX50" fmla="*/ 50091 w 7790693"/>
              <a:gd name="connsiteY50" fmla="*/ 310670 h 6858003"/>
              <a:gd name="connsiteX51" fmla="*/ 26222 w 7790693"/>
              <a:gd name="connsiteY51" fmla="*/ 155679 h 6858003"/>
              <a:gd name="connsiteX52" fmla="*/ 1177 w 7790693"/>
              <a:gd name="connsiteY52" fmla="*/ 2 h 6858003"/>
              <a:gd name="connsiteX53" fmla="*/ 1344715 w 7790693"/>
              <a:gd name="connsiteY53" fmla="*/ 2 h 6858003"/>
              <a:gd name="connsiteX54" fmla="*/ 1344715 w 7790693"/>
              <a:gd name="connsiteY54" fmla="*/ 3 h 6858003"/>
              <a:gd name="connsiteX55" fmla="*/ 6960957 w 7790693"/>
              <a:gd name="connsiteY55" fmla="*/ 3 h 68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7790693" h="6858003">
                <a:moveTo>
                  <a:pt x="6960957" y="0"/>
                </a:moveTo>
                <a:lnTo>
                  <a:pt x="7790693" y="0"/>
                </a:lnTo>
                <a:lnTo>
                  <a:pt x="7790693" y="6858002"/>
                </a:lnTo>
                <a:lnTo>
                  <a:pt x="6995919" y="6858002"/>
                </a:lnTo>
                <a:lnTo>
                  <a:pt x="6995919" y="6858003"/>
                </a:lnTo>
                <a:lnTo>
                  <a:pt x="905354" y="6858003"/>
                </a:lnTo>
                <a:lnTo>
                  <a:pt x="905354" y="6858002"/>
                </a:lnTo>
                <a:lnTo>
                  <a:pt x="0" y="6858002"/>
                </a:lnTo>
                <a:lnTo>
                  <a:pt x="5883" y="6817540"/>
                </a:lnTo>
                <a:lnTo>
                  <a:pt x="23197" y="6698896"/>
                </a:lnTo>
                <a:lnTo>
                  <a:pt x="35299" y="6612485"/>
                </a:lnTo>
                <a:lnTo>
                  <a:pt x="48074" y="6509615"/>
                </a:lnTo>
                <a:lnTo>
                  <a:pt x="63370" y="6387543"/>
                </a:lnTo>
                <a:lnTo>
                  <a:pt x="79507" y="6252440"/>
                </a:lnTo>
                <a:lnTo>
                  <a:pt x="96484" y="6100193"/>
                </a:lnTo>
                <a:lnTo>
                  <a:pt x="114469" y="5934229"/>
                </a:lnTo>
                <a:lnTo>
                  <a:pt x="132455" y="5753864"/>
                </a:lnTo>
                <a:lnTo>
                  <a:pt x="150776" y="5561840"/>
                </a:lnTo>
                <a:lnTo>
                  <a:pt x="167753" y="5354728"/>
                </a:lnTo>
                <a:lnTo>
                  <a:pt x="184058" y="5138015"/>
                </a:lnTo>
                <a:lnTo>
                  <a:pt x="198850" y="4908958"/>
                </a:lnTo>
                <a:lnTo>
                  <a:pt x="212969" y="4670300"/>
                </a:lnTo>
                <a:lnTo>
                  <a:pt x="226249" y="4421354"/>
                </a:lnTo>
                <a:lnTo>
                  <a:pt x="230955" y="4293795"/>
                </a:lnTo>
                <a:lnTo>
                  <a:pt x="236166" y="4163494"/>
                </a:lnTo>
                <a:lnTo>
                  <a:pt x="241040" y="4031135"/>
                </a:lnTo>
                <a:lnTo>
                  <a:pt x="244234" y="3898089"/>
                </a:lnTo>
                <a:lnTo>
                  <a:pt x="247092" y="3762301"/>
                </a:lnTo>
                <a:lnTo>
                  <a:pt x="250117" y="3625141"/>
                </a:lnTo>
                <a:lnTo>
                  <a:pt x="252134" y="3485238"/>
                </a:lnTo>
                <a:lnTo>
                  <a:pt x="252134" y="3343963"/>
                </a:lnTo>
                <a:lnTo>
                  <a:pt x="253143" y="3201317"/>
                </a:lnTo>
                <a:lnTo>
                  <a:pt x="252134" y="3057299"/>
                </a:lnTo>
                <a:lnTo>
                  <a:pt x="250117" y="2911223"/>
                </a:lnTo>
                <a:lnTo>
                  <a:pt x="248268" y="2765148"/>
                </a:lnTo>
                <a:lnTo>
                  <a:pt x="244234" y="2617015"/>
                </a:lnTo>
                <a:lnTo>
                  <a:pt x="240032" y="2467511"/>
                </a:lnTo>
                <a:lnTo>
                  <a:pt x="235157" y="2318006"/>
                </a:lnTo>
                <a:lnTo>
                  <a:pt x="228266" y="2167130"/>
                </a:lnTo>
                <a:lnTo>
                  <a:pt x="220029" y="2014883"/>
                </a:lnTo>
                <a:lnTo>
                  <a:pt x="212129" y="1861949"/>
                </a:lnTo>
                <a:lnTo>
                  <a:pt x="202044" y="1709016"/>
                </a:lnTo>
                <a:lnTo>
                  <a:pt x="189941" y="1554025"/>
                </a:lnTo>
                <a:lnTo>
                  <a:pt x="177839" y="1401092"/>
                </a:lnTo>
                <a:lnTo>
                  <a:pt x="163887" y="1245415"/>
                </a:lnTo>
                <a:lnTo>
                  <a:pt x="148591" y="1089053"/>
                </a:lnTo>
                <a:lnTo>
                  <a:pt x="132455" y="934748"/>
                </a:lnTo>
                <a:lnTo>
                  <a:pt x="113629" y="778385"/>
                </a:lnTo>
                <a:lnTo>
                  <a:pt x="93458" y="622709"/>
                </a:lnTo>
                <a:lnTo>
                  <a:pt x="73455" y="466346"/>
                </a:lnTo>
                <a:lnTo>
                  <a:pt x="50091" y="310670"/>
                </a:lnTo>
                <a:lnTo>
                  <a:pt x="26222" y="155679"/>
                </a:lnTo>
                <a:lnTo>
                  <a:pt x="1177" y="2"/>
                </a:lnTo>
                <a:lnTo>
                  <a:pt x="1344715" y="2"/>
                </a:lnTo>
                <a:lnTo>
                  <a:pt x="1344715" y="3"/>
                </a:lnTo>
                <a:lnTo>
                  <a:pt x="6960957" y="3"/>
                </a:lnTo>
                <a:close/>
              </a:path>
            </a:pathLst>
          </a:custGeom>
          <a:ln>
            <a:noFill/>
          </a:ln>
        </p:spPr>
        <p:txBody>
          <a:bodyPr rtlCol="0" anchor="ctr"/>
          <a:lstStyle/>
          <a:p>
            <a:pPr algn="ctr"/>
            <a:endParaRPr lang="en-US"/>
          </a:p>
        </p:txBody>
      </p:sp>
      <p:sp>
        <p:nvSpPr>
          <p:cNvPr id="2" name="Título 1">
            <a:extLst>
              <a:ext uri="{FF2B5EF4-FFF2-40B4-BE49-F238E27FC236}">
                <a16:creationId xmlns:a16="http://schemas.microsoft.com/office/drawing/2014/main" id="{856E25E6-0292-6925-D0E3-6CF22A6B2AB6}"/>
              </a:ext>
            </a:extLst>
          </p:cNvPr>
          <p:cNvSpPr>
            <a:spLocks noGrp="1"/>
          </p:cNvSpPr>
          <p:nvPr>
            <p:ph type="ctrTitle"/>
          </p:nvPr>
        </p:nvSpPr>
        <p:spPr>
          <a:xfrm>
            <a:off x="5282512" y="1028700"/>
            <a:ext cx="6172069" cy="4800598"/>
          </a:xfrm>
        </p:spPr>
        <p:txBody>
          <a:bodyPr anchor="ctr">
            <a:normAutofit/>
          </a:bodyPr>
          <a:lstStyle/>
          <a:p>
            <a:r>
              <a:rPr lang="es-ES">
                <a:solidFill>
                  <a:schemeClr val="tx1"/>
                </a:solidFill>
              </a:rPr>
              <a:t>1. Sistemas de Nombres Planos y Jerárquicos</a:t>
            </a:r>
            <a:endParaRPr lang="es-MX">
              <a:solidFill>
                <a:schemeClr val="tx1"/>
              </a:solidFill>
            </a:endParaRPr>
          </a:p>
        </p:txBody>
      </p:sp>
    </p:spTree>
    <p:extLst>
      <p:ext uri="{BB962C8B-B14F-4D97-AF65-F5344CB8AC3E}">
        <p14:creationId xmlns:p14="http://schemas.microsoft.com/office/powerpoint/2010/main" val="1864942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2260D7CA-89F2-E807-596F-0B9AD819321C}"/>
            </a:ext>
          </a:extLst>
        </p:cNvPr>
        <p:cNvGrpSpPr/>
        <p:nvPr/>
      </p:nvGrpSpPr>
      <p:grpSpPr>
        <a:xfrm>
          <a:off x="0" y="0"/>
          <a:ext cx="0" cy="0"/>
          <a:chOff x="0" y="0"/>
          <a:chExt cx="0" cy="0"/>
        </a:xfrm>
      </p:grpSpPr>
      <p:pic>
        <p:nvPicPr>
          <p:cNvPr id="7" name="Imagen 6" descr="Diagrama&#10;&#10;Descripción generada automáticamente">
            <a:extLst>
              <a:ext uri="{FF2B5EF4-FFF2-40B4-BE49-F238E27FC236}">
                <a16:creationId xmlns:a16="http://schemas.microsoft.com/office/drawing/2014/main" id="{51E631CA-7468-0CA4-44AE-D8EBB2E9A5A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16991" r="-1" b="8814"/>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17"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4D5C02E-5C90-BCBB-F9B6-4D1BDA3F17BB}"/>
              </a:ext>
            </a:extLst>
          </p:cNvPr>
          <p:cNvSpPr>
            <a:spLocks noGrp="1"/>
          </p:cNvSpPr>
          <p:nvPr>
            <p:ph type="ctrTitle"/>
          </p:nvPr>
        </p:nvSpPr>
        <p:spPr>
          <a:xfrm>
            <a:off x="636916" y="4854346"/>
            <a:ext cx="10407602" cy="868026"/>
          </a:xfrm>
        </p:spPr>
        <p:txBody>
          <a:bodyPr>
            <a:normAutofit/>
          </a:bodyPr>
          <a:lstStyle/>
          <a:p>
            <a:pPr>
              <a:lnSpc>
                <a:spcPct val="90000"/>
              </a:lnSpc>
            </a:pPr>
            <a:r>
              <a:rPr lang="es-ES" sz="3700">
                <a:solidFill>
                  <a:srgbClr val="EBEBEB"/>
                </a:solidFill>
              </a:rPr>
              <a:t>1. Sistemas de Nombres Planos y Jerárquicos</a:t>
            </a:r>
            <a:endParaRPr lang="es-MX" sz="3700">
              <a:solidFill>
                <a:srgbClr val="EBEBEB"/>
              </a:solidFill>
            </a:endParaRPr>
          </a:p>
        </p:txBody>
      </p:sp>
      <p:sp>
        <p:nvSpPr>
          <p:cNvPr id="5" name="Subtítulo 4">
            <a:extLst>
              <a:ext uri="{FF2B5EF4-FFF2-40B4-BE49-F238E27FC236}">
                <a16:creationId xmlns:a16="http://schemas.microsoft.com/office/drawing/2014/main" id="{B2086240-700F-02E8-3308-A18E39B96B10}"/>
              </a:ext>
            </a:extLst>
          </p:cNvPr>
          <p:cNvSpPr>
            <a:spLocks noGrp="1"/>
          </p:cNvSpPr>
          <p:nvPr>
            <p:ph type="subTitle" idx="1"/>
          </p:nvPr>
        </p:nvSpPr>
        <p:spPr>
          <a:xfrm>
            <a:off x="636917" y="5722374"/>
            <a:ext cx="10407602" cy="487924"/>
          </a:xfrm>
        </p:spPr>
        <p:txBody>
          <a:bodyPr>
            <a:normAutofit/>
          </a:bodyPr>
          <a:lstStyle/>
          <a:p>
            <a:endParaRPr lang="es-MX">
              <a:solidFill>
                <a:schemeClr val="tx2">
                  <a:lumMod val="40000"/>
                  <a:lumOff val="60000"/>
                </a:schemeClr>
              </a:solidFill>
            </a:endParaRPr>
          </a:p>
        </p:txBody>
      </p:sp>
      <p:sp>
        <p:nvSpPr>
          <p:cNvPr id="9" name="CuadroTexto 8">
            <a:extLst>
              <a:ext uri="{FF2B5EF4-FFF2-40B4-BE49-F238E27FC236}">
                <a16:creationId xmlns:a16="http://schemas.microsoft.com/office/drawing/2014/main" id="{80CE0B5D-98E6-3ABB-CAF6-41D7EA00399B}"/>
              </a:ext>
            </a:extLst>
          </p:cNvPr>
          <p:cNvSpPr txBox="1"/>
          <p:nvPr/>
        </p:nvSpPr>
        <p:spPr>
          <a:xfrm>
            <a:off x="9370395" y="6657945"/>
            <a:ext cx="2821605" cy="200055"/>
          </a:xfrm>
          <a:prstGeom prst="rect">
            <a:avLst/>
          </a:prstGeom>
          <a:solidFill>
            <a:srgbClr val="000000"/>
          </a:solidFill>
        </p:spPr>
        <p:txBody>
          <a:bodyPr wrap="none" rtlCol="0">
            <a:spAutoFit/>
          </a:bodyPr>
          <a:lstStyle/>
          <a:p>
            <a:pPr algn="r">
              <a:spcAft>
                <a:spcPts val="600"/>
              </a:spcAft>
            </a:pPr>
            <a:r>
              <a:rPr lang="es-MX" sz="700">
                <a:solidFill>
                  <a:srgbClr val="FFFFFF"/>
                </a:solidFill>
                <a:hlinkClick r:id="rId4" tooltip="https://en.wikipedia.org/wiki/Domain_names">
                  <a:extLst>
                    <a:ext uri="{A12FA001-AC4F-418D-AE19-62706E023703}">
                      <ahyp:hlinkClr xmlns:ahyp="http://schemas.microsoft.com/office/drawing/2018/hyperlinkcolor" val="tx"/>
                    </a:ext>
                  </a:extLst>
                </a:hlinkClick>
              </a:rPr>
              <a:t>Esta foto</a:t>
            </a:r>
            <a:r>
              <a:rPr lang="es-MX" sz="700">
                <a:solidFill>
                  <a:srgbClr val="FFFFFF"/>
                </a:solidFill>
              </a:rPr>
              <a:t> de Autor desconocido está bajo licencia </a:t>
            </a:r>
            <a:r>
              <a:rPr lang="es-MX"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s-MX" sz="700">
              <a:solidFill>
                <a:srgbClr val="FFFFFF"/>
              </a:solidFill>
            </a:endParaRPr>
          </a:p>
        </p:txBody>
      </p:sp>
    </p:spTree>
    <p:extLst>
      <p:ext uri="{BB962C8B-B14F-4D97-AF65-F5344CB8AC3E}">
        <p14:creationId xmlns:p14="http://schemas.microsoft.com/office/powerpoint/2010/main" val="289413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F5354E-02C4-61AC-C9F6-FA67AC0B0BC8}"/>
              </a:ext>
            </a:extLst>
          </p:cNvPr>
          <p:cNvSpPr>
            <a:spLocks noGrp="1"/>
          </p:cNvSpPr>
          <p:nvPr>
            <p:ph type="ctrTitle"/>
          </p:nvPr>
        </p:nvSpPr>
        <p:spPr/>
        <p:txBody>
          <a:bodyPr/>
          <a:lstStyle/>
          <a:p>
            <a:r>
              <a:rPr lang="es-ES"/>
              <a:t>2. Resolutores de Nombres y Proceso de Resolución</a:t>
            </a:r>
            <a:endParaRPr lang="es-MX"/>
          </a:p>
        </p:txBody>
      </p:sp>
      <p:sp>
        <p:nvSpPr>
          <p:cNvPr id="3" name="Subtítulo 2">
            <a:extLst>
              <a:ext uri="{FF2B5EF4-FFF2-40B4-BE49-F238E27FC236}">
                <a16:creationId xmlns:a16="http://schemas.microsoft.com/office/drawing/2014/main" id="{4CC884D8-8141-E047-B39C-280D9226173B}"/>
              </a:ext>
            </a:extLst>
          </p:cNvPr>
          <p:cNvSpPr>
            <a:spLocks noGrp="1"/>
          </p:cNvSpPr>
          <p:nvPr>
            <p:ph type="subTitle" idx="1"/>
          </p:nvPr>
        </p:nvSpPr>
        <p:spPr/>
        <p:txBody>
          <a:bodyPr>
            <a:normAutofit fontScale="92500" lnSpcReduction="20000"/>
          </a:bodyPr>
          <a:lstStyle/>
          <a:p>
            <a:r>
              <a:rPr lang="es-MX" dirty="0"/>
              <a:t>- </a:t>
            </a:r>
            <a:r>
              <a:rPr lang="es-ES" b="1" dirty="0"/>
              <a:t>Resolutores de Nombres</a:t>
            </a:r>
            <a:r>
              <a:rPr lang="es-ES" dirty="0"/>
              <a:t>: Son clientes DNS que envían consultas a los servidores DNS para resolver nombres de dominio en direcciones IP.</a:t>
            </a:r>
            <a:endParaRPr lang="es-MX" dirty="0"/>
          </a:p>
        </p:txBody>
      </p:sp>
    </p:spTree>
    <p:extLst>
      <p:ext uri="{BB962C8B-B14F-4D97-AF65-F5344CB8AC3E}">
        <p14:creationId xmlns:p14="http://schemas.microsoft.com/office/powerpoint/2010/main" val="366280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68DE7876-F515-2349-C9DB-8EDD5EC61D70}"/>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MX"/>
          </a:p>
        </p:txBody>
      </p:sp>
      <p:sp useBgFill="1">
        <p:nvSpPr>
          <p:cNvPr id="20" name="Rectangle 19">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4" name="Freeform: Shape 23">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 name="Título 1">
            <a:extLst>
              <a:ext uri="{FF2B5EF4-FFF2-40B4-BE49-F238E27FC236}">
                <a16:creationId xmlns:a16="http://schemas.microsoft.com/office/drawing/2014/main" id="{C8964646-BF0E-D1BC-CCFE-8443D3E7153D}"/>
              </a:ext>
            </a:extLst>
          </p:cNvPr>
          <p:cNvSpPr>
            <a:spLocks noGrp="1"/>
          </p:cNvSpPr>
          <p:nvPr>
            <p:ph type="ctrTitle"/>
          </p:nvPr>
        </p:nvSpPr>
        <p:spPr>
          <a:xfrm>
            <a:off x="653143" y="1645920"/>
            <a:ext cx="3522879" cy="4470821"/>
          </a:xfrm>
        </p:spPr>
        <p:txBody>
          <a:bodyPr vert="horz" lIns="91440" tIns="45720" rIns="91440" bIns="45720" rtlCol="0" anchor="t">
            <a:normAutofit/>
          </a:bodyPr>
          <a:lstStyle/>
          <a:p>
            <a:pPr algn="r"/>
            <a:r>
              <a:rPr lang="en-US" sz="4200" b="0" i="0" kern="1200">
                <a:solidFill>
                  <a:schemeClr val="bg2"/>
                </a:solidFill>
                <a:latin typeface="+mj-lt"/>
                <a:ea typeface="+mj-ea"/>
                <a:cs typeface="+mj-cs"/>
              </a:rPr>
              <a:t>2. Resolutores de Nombres y Proceso de Resolución</a:t>
            </a:r>
          </a:p>
        </p:txBody>
      </p:sp>
      <p:sp>
        <p:nvSpPr>
          <p:cNvPr id="3" name="Subtítulo 2">
            <a:extLst>
              <a:ext uri="{FF2B5EF4-FFF2-40B4-BE49-F238E27FC236}">
                <a16:creationId xmlns:a16="http://schemas.microsoft.com/office/drawing/2014/main" id="{C83D1906-22BA-9C02-31D3-B4CBF3A4ECD6}"/>
              </a:ext>
            </a:extLst>
          </p:cNvPr>
          <p:cNvSpPr>
            <a:spLocks noGrp="1"/>
          </p:cNvSpPr>
          <p:nvPr>
            <p:ph type="subTitle" idx="1"/>
          </p:nvPr>
        </p:nvSpPr>
        <p:spPr>
          <a:xfrm>
            <a:off x="5204109" y="1645920"/>
            <a:ext cx="6269434" cy="4470821"/>
          </a:xfrm>
        </p:spPr>
        <p:txBody>
          <a:bodyPr vert="horz" lIns="91440" tIns="45720" rIns="91440" bIns="45720" rtlCol="0">
            <a:normAutofit/>
          </a:bodyPr>
          <a:lstStyle/>
          <a:p>
            <a:pPr>
              <a:lnSpc>
                <a:spcPct val="90000"/>
              </a:lnSpc>
            </a:pPr>
            <a:r>
              <a:rPr lang="en-US" dirty="0">
                <a:solidFill>
                  <a:schemeClr val="tx1"/>
                </a:solidFill>
              </a:rPr>
              <a:t> </a:t>
            </a:r>
            <a:r>
              <a:rPr lang="en-US" dirty="0" err="1">
                <a:solidFill>
                  <a:schemeClr val="tx1"/>
                </a:solidFill>
              </a:rPr>
              <a:t>Proceso</a:t>
            </a:r>
            <a:r>
              <a:rPr lang="en-US" dirty="0">
                <a:solidFill>
                  <a:schemeClr val="tx1"/>
                </a:solidFill>
              </a:rPr>
              <a:t> de </a:t>
            </a:r>
            <a:r>
              <a:rPr lang="en-US" dirty="0" err="1">
                <a:solidFill>
                  <a:schemeClr val="tx1"/>
                </a:solidFill>
              </a:rPr>
              <a:t>Resolución</a:t>
            </a:r>
            <a:r>
              <a:rPr lang="en-US" dirty="0">
                <a:solidFill>
                  <a:schemeClr val="tx1"/>
                </a:solidFill>
              </a:rPr>
              <a:t>:</a:t>
            </a:r>
          </a:p>
          <a:p>
            <a:pPr>
              <a:lnSpc>
                <a:spcPct val="90000"/>
              </a:lnSpc>
              <a:buFont typeface="Wingdings 3" charset="2"/>
              <a:buChar char=""/>
            </a:pPr>
            <a:endParaRPr lang="en-US" dirty="0">
              <a:solidFill>
                <a:schemeClr val="tx1"/>
              </a:solidFill>
            </a:endParaRPr>
          </a:p>
          <a:p>
            <a:pPr>
              <a:lnSpc>
                <a:spcPct val="90000"/>
              </a:lnSpc>
              <a:buFont typeface="Wingdings 3" charset="2"/>
              <a:buChar char=""/>
            </a:pPr>
            <a:r>
              <a:rPr lang="en-US" dirty="0">
                <a:solidFill>
                  <a:schemeClr val="tx1"/>
                </a:solidFill>
              </a:rPr>
              <a:t>    El </a:t>
            </a:r>
            <a:r>
              <a:rPr lang="en-US" dirty="0" err="1">
                <a:solidFill>
                  <a:schemeClr val="tx1"/>
                </a:solidFill>
              </a:rPr>
              <a:t>resolutor</a:t>
            </a:r>
            <a:r>
              <a:rPr lang="en-US" dirty="0">
                <a:solidFill>
                  <a:schemeClr val="tx1"/>
                </a:solidFill>
              </a:rPr>
              <a:t> </a:t>
            </a:r>
            <a:r>
              <a:rPr lang="en-US" dirty="0" err="1">
                <a:solidFill>
                  <a:schemeClr val="tx1"/>
                </a:solidFill>
              </a:rPr>
              <a:t>envía</a:t>
            </a:r>
            <a:r>
              <a:rPr lang="en-US" dirty="0">
                <a:solidFill>
                  <a:schemeClr val="tx1"/>
                </a:solidFill>
              </a:rPr>
              <a:t> </a:t>
            </a:r>
            <a:r>
              <a:rPr lang="en-US" dirty="0" err="1">
                <a:solidFill>
                  <a:schemeClr val="tx1"/>
                </a:solidFill>
              </a:rPr>
              <a:t>una</a:t>
            </a:r>
            <a:r>
              <a:rPr lang="en-US" dirty="0">
                <a:solidFill>
                  <a:schemeClr val="tx1"/>
                </a:solidFill>
              </a:rPr>
              <a:t> consulta al </a:t>
            </a:r>
            <a:r>
              <a:rPr lang="en-US" dirty="0" err="1">
                <a:solidFill>
                  <a:schemeClr val="tx1"/>
                </a:solidFill>
              </a:rPr>
              <a:t>servidor</a:t>
            </a:r>
            <a:r>
              <a:rPr lang="en-US" dirty="0">
                <a:solidFill>
                  <a:schemeClr val="tx1"/>
                </a:solidFill>
              </a:rPr>
              <a:t> DNS local.</a:t>
            </a:r>
          </a:p>
          <a:p>
            <a:pPr>
              <a:lnSpc>
                <a:spcPct val="90000"/>
              </a:lnSpc>
              <a:buFont typeface="Wingdings 3" charset="2"/>
              <a:buChar char=""/>
            </a:pPr>
            <a:r>
              <a:rPr lang="en-US" dirty="0">
                <a:solidFill>
                  <a:schemeClr val="tx1"/>
                </a:solidFill>
              </a:rPr>
              <a:t>    Si </a:t>
            </a:r>
            <a:r>
              <a:rPr lang="en-US" dirty="0" err="1">
                <a:solidFill>
                  <a:schemeClr val="tx1"/>
                </a:solidFill>
              </a:rPr>
              <a:t>el</a:t>
            </a:r>
            <a:r>
              <a:rPr lang="en-US" dirty="0">
                <a:solidFill>
                  <a:schemeClr val="tx1"/>
                </a:solidFill>
              </a:rPr>
              <a:t> </a:t>
            </a:r>
            <a:r>
              <a:rPr lang="en-US" dirty="0" err="1">
                <a:solidFill>
                  <a:schemeClr val="tx1"/>
                </a:solidFill>
              </a:rPr>
              <a:t>servidor</a:t>
            </a:r>
            <a:r>
              <a:rPr lang="en-US" dirty="0">
                <a:solidFill>
                  <a:schemeClr val="tx1"/>
                </a:solidFill>
              </a:rPr>
              <a:t> local no </a:t>
            </a:r>
            <a:r>
              <a:rPr lang="en-US" dirty="0" err="1">
                <a:solidFill>
                  <a:schemeClr val="tx1"/>
                </a:solidFill>
              </a:rPr>
              <a:t>tiene</a:t>
            </a:r>
            <a:r>
              <a:rPr lang="en-US" dirty="0">
                <a:solidFill>
                  <a:schemeClr val="tx1"/>
                </a:solidFill>
              </a:rPr>
              <a:t> la </a:t>
            </a:r>
            <a:r>
              <a:rPr lang="en-US" dirty="0" err="1">
                <a:solidFill>
                  <a:schemeClr val="tx1"/>
                </a:solidFill>
              </a:rPr>
              <a:t>respuesta</a:t>
            </a:r>
            <a:r>
              <a:rPr lang="en-US" dirty="0">
                <a:solidFill>
                  <a:schemeClr val="tx1"/>
                </a:solidFill>
              </a:rPr>
              <a:t>, consulta a un </a:t>
            </a:r>
            <a:r>
              <a:rPr lang="en-US" dirty="0" err="1">
                <a:solidFill>
                  <a:schemeClr val="tx1"/>
                </a:solidFill>
              </a:rPr>
              <a:t>servidor</a:t>
            </a:r>
            <a:r>
              <a:rPr lang="en-US" dirty="0">
                <a:solidFill>
                  <a:schemeClr val="tx1"/>
                </a:solidFill>
              </a:rPr>
              <a:t> </a:t>
            </a:r>
            <a:r>
              <a:rPr lang="en-US" dirty="0" err="1">
                <a:solidFill>
                  <a:schemeClr val="tx1"/>
                </a:solidFill>
              </a:rPr>
              <a:t>raíz</a:t>
            </a:r>
            <a:r>
              <a:rPr lang="en-US" dirty="0">
                <a:solidFill>
                  <a:schemeClr val="tx1"/>
                </a:solidFill>
              </a:rPr>
              <a:t>.</a:t>
            </a:r>
          </a:p>
          <a:p>
            <a:pPr>
              <a:lnSpc>
                <a:spcPct val="90000"/>
              </a:lnSpc>
              <a:buFont typeface="Wingdings 3" charset="2"/>
              <a:buChar char=""/>
            </a:pPr>
            <a:r>
              <a:rPr lang="en-US" dirty="0">
                <a:solidFill>
                  <a:schemeClr val="tx1"/>
                </a:solidFill>
              </a:rPr>
              <a:t>    El </a:t>
            </a:r>
            <a:r>
              <a:rPr lang="en-US" dirty="0" err="1">
                <a:solidFill>
                  <a:schemeClr val="tx1"/>
                </a:solidFill>
              </a:rPr>
              <a:t>servidor</a:t>
            </a:r>
            <a:r>
              <a:rPr lang="en-US" dirty="0">
                <a:solidFill>
                  <a:schemeClr val="tx1"/>
                </a:solidFill>
              </a:rPr>
              <a:t> </a:t>
            </a:r>
            <a:r>
              <a:rPr lang="en-US" dirty="0" err="1">
                <a:solidFill>
                  <a:schemeClr val="tx1"/>
                </a:solidFill>
              </a:rPr>
              <a:t>raíz</a:t>
            </a:r>
            <a:r>
              <a:rPr lang="en-US" dirty="0">
                <a:solidFill>
                  <a:schemeClr val="tx1"/>
                </a:solidFill>
              </a:rPr>
              <a:t> </a:t>
            </a:r>
            <a:r>
              <a:rPr lang="en-US" dirty="0" err="1">
                <a:solidFill>
                  <a:schemeClr val="tx1"/>
                </a:solidFill>
              </a:rPr>
              <a:t>redirige</a:t>
            </a:r>
            <a:r>
              <a:rPr lang="en-US" dirty="0">
                <a:solidFill>
                  <a:schemeClr val="tx1"/>
                </a:solidFill>
              </a:rPr>
              <a:t> la consulta a un </a:t>
            </a:r>
            <a:r>
              <a:rPr lang="en-US" dirty="0" err="1">
                <a:solidFill>
                  <a:schemeClr val="tx1"/>
                </a:solidFill>
              </a:rPr>
              <a:t>servidor</a:t>
            </a:r>
            <a:r>
              <a:rPr lang="en-US" dirty="0">
                <a:solidFill>
                  <a:schemeClr val="tx1"/>
                </a:solidFill>
              </a:rPr>
              <a:t> TLD.</a:t>
            </a:r>
          </a:p>
          <a:p>
            <a:pPr>
              <a:lnSpc>
                <a:spcPct val="90000"/>
              </a:lnSpc>
              <a:buFont typeface="Wingdings 3" charset="2"/>
              <a:buChar char=""/>
            </a:pPr>
            <a:r>
              <a:rPr lang="en-US" dirty="0">
                <a:solidFill>
                  <a:schemeClr val="tx1"/>
                </a:solidFill>
              </a:rPr>
              <a:t>    El </a:t>
            </a:r>
            <a:r>
              <a:rPr lang="en-US" dirty="0" err="1">
                <a:solidFill>
                  <a:schemeClr val="tx1"/>
                </a:solidFill>
              </a:rPr>
              <a:t>servidor</a:t>
            </a:r>
            <a:r>
              <a:rPr lang="en-US" dirty="0">
                <a:solidFill>
                  <a:schemeClr val="tx1"/>
                </a:solidFill>
              </a:rPr>
              <a:t> TLD </a:t>
            </a:r>
            <a:r>
              <a:rPr lang="en-US" dirty="0" err="1">
                <a:solidFill>
                  <a:schemeClr val="tx1"/>
                </a:solidFill>
              </a:rPr>
              <a:t>redirige</a:t>
            </a:r>
            <a:r>
              <a:rPr lang="en-US" dirty="0">
                <a:solidFill>
                  <a:schemeClr val="tx1"/>
                </a:solidFill>
              </a:rPr>
              <a:t> la consulta al </a:t>
            </a:r>
            <a:r>
              <a:rPr lang="en-US" dirty="0" err="1">
                <a:solidFill>
                  <a:schemeClr val="tx1"/>
                </a:solidFill>
              </a:rPr>
              <a:t>servidor</a:t>
            </a:r>
            <a:r>
              <a:rPr lang="en-US" dirty="0">
                <a:solidFill>
                  <a:schemeClr val="tx1"/>
                </a:solidFill>
              </a:rPr>
              <a:t> </a:t>
            </a:r>
            <a:r>
              <a:rPr lang="en-US" dirty="0" err="1">
                <a:solidFill>
                  <a:schemeClr val="tx1"/>
                </a:solidFill>
              </a:rPr>
              <a:t>autoritativo</a:t>
            </a:r>
            <a:r>
              <a:rPr lang="en-US" dirty="0">
                <a:solidFill>
                  <a:schemeClr val="tx1"/>
                </a:solidFill>
              </a:rPr>
              <a:t> del </a:t>
            </a:r>
            <a:r>
              <a:rPr lang="en-US" dirty="0" err="1">
                <a:solidFill>
                  <a:schemeClr val="tx1"/>
                </a:solidFill>
              </a:rPr>
              <a:t>dominio</a:t>
            </a:r>
            <a:r>
              <a:rPr lang="en-US" dirty="0">
                <a:solidFill>
                  <a:schemeClr val="tx1"/>
                </a:solidFill>
              </a:rPr>
              <a:t>.</a:t>
            </a:r>
          </a:p>
          <a:p>
            <a:pPr>
              <a:lnSpc>
                <a:spcPct val="90000"/>
              </a:lnSpc>
              <a:buFont typeface="Wingdings 3" charset="2"/>
              <a:buChar char=""/>
            </a:pPr>
            <a:r>
              <a:rPr lang="en-US" dirty="0">
                <a:solidFill>
                  <a:schemeClr val="tx1"/>
                </a:solidFill>
              </a:rPr>
              <a:t>    El </a:t>
            </a:r>
            <a:r>
              <a:rPr lang="en-US" dirty="0" err="1">
                <a:solidFill>
                  <a:schemeClr val="tx1"/>
                </a:solidFill>
              </a:rPr>
              <a:t>servidor</a:t>
            </a:r>
            <a:r>
              <a:rPr lang="en-US" dirty="0">
                <a:solidFill>
                  <a:schemeClr val="tx1"/>
                </a:solidFill>
              </a:rPr>
              <a:t> </a:t>
            </a:r>
            <a:r>
              <a:rPr lang="en-US" dirty="0" err="1">
                <a:solidFill>
                  <a:schemeClr val="tx1"/>
                </a:solidFill>
              </a:rPr>
              <a:t>autoritativo</a:t>
            </a:r>
            <a:r>
              <a:rPr lang="en-US" dirty="0">
                <a:solidFill>
                  <a:schemeClr val="tx1"/>
                </a:solidFill>
              </a:rPr>
              <a:t> </a:t>
            </a:r>
            <a:r>
              <a:rPr lang="en-US" dirty="0" err="1">
                <a:solidFill>
                  <a:schemeClr val="tx1"/>
                </a:solidFill>
              </a:rPr>
              <a:t>responde</a:t>
            </a:r>
            <a:r>
              <a:rPr lang="en-US" dirty="0">
                <a:solidFill>
                  <a:schemeClr val="tx1"/>
                </a:solidFill>
              </a:rPr>
              <a:t> con la </a:t>
            </a:r>
            <a:r>
              <a:rPr lang="en-US" dirty="0" err="1">
                <a:solidFill>
                  <a:schemeClr val="tx1"/>
                </a:solidFill>
              </a:rPr>
              <a:t>dirección</a:t>
            </a:r>
            <a:r>
              <a:rPr lang="en-US" dirty="0">
                <a:solidFill>
                  <a:schemeClr val="tx1"/>
                </a:solidFill>
              </a:rPr>
              <a:t> IP </a:t>
            </a:r>
            <a:r>
              <a:rPr lang="en-US" dirty="0" err="1">
                <a:solidFill>
                  <a:schemeClr val="tx1"/>
                </a:solidFill>
              </a:rPr>
              <a:t>correspondiente</a:t>
            </a:r>
            <a:r>
              <a:rPr lang="en-US" dirty="0">
                <a:solidFill>
                  <a:schemeClr val="tx1"/>
                </a:solidFill>
              </a:rPr>
              <a:t>.</a:t>
            </a:r>
          </a:p>
          <a:p>
            <a:pPr>
              <a:lnSpc>
                <a:spcPct val="90000"/>
              </a:lnSpc>
              <a:buFont typeface="Wingdings 3" charset="2"/>
              <a:buChar char=""/>
            </a:pPr>
            <a:endParaRPr lang="en-US" dirty="0">
              <a:solidFill>
                <a:schemeClr val="tx1"/>
              </a:solidFill>
            </a:endParaRPr>
          </a:p>
          <a:p>
            <a:pPr>
              <a:lnSpc>
                <a:spcPct val="90000"/>
              </a:lnSpc>
              <a:buFont typeface="Wingdings 3" charset="2"/>
              <a:buChar char=""/>
            </a:pPr>
            <a:endParaRPr lang="en-US" dirty="0">
              <a:solidFill>
                <a:schemeClr val="tx1"/>
              </a:solidFill>
            </a:endParaRPr>
          </a:p>
        </p:txBody>
      </p:sp>
    </p:spTree>
    <p:extLst>
      <p:ext uri="{BB962C8B-B14F-4D97-AF65-F5344CB8AC3E}">
        <p14:creationId xmlns:p14="http://schemas.microsoft.com/office/powerpoint/2010/main" val="2849314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0" name="Rectangle 1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2" name="Rectangle 2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6" name="Freeform: Shape 2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s-MX"/>
          </a:p>
        </p:txBody>
      </p:sp>
      <p:sp>
        <p:nvSpPr>
          <p:cNvPr id="2" name="Título 1">
            <a:extLst>
              <a:ext uri="{FF2B5EF4-FFF2-40B4-BE49-F238E27FC236}">
                <a16:creationId xmlns:a16="http://schemas.microsoft.com/office/drawing/2014/main" id="{F67E43C5-FA1F-981F-1A55-F94ACBDE8278}"/>
              </a:ext>
            </a:extLst>
          </p:cNvPr>
          <p:cNvSpPr>
            <a:spLocks noGrp="1"/>
          </p:cNvSpPr>
          <p:nvPr>
            <p:ph type="ctrTitle"/>
          </p:nvPr>
        </p:nvSpPr>
        <p:spPr>
          <a:xfrm>
            <a:off x="1103312" y="452718"/>
            <a:ext cx="8947522" cy="1400530"/>
          </a:xfrm>
        </p:spPr>
        <p:txBody>
          <a:bodyPr vert="horz" lIns="91440" tIns="45720" rIns="91440" bIns="45720" rtlCol="0" anchor="ctr">
            <a:normAutofit/>
          </a:bodyPr>
          <a:lstStyle/>
          <a:p>
            <a:r>
              <a:rPr lang="en-US" sz="4200" b="0" i="0" kern="1200">
                <a:solidFill>
                  <a:srgbClr val="FFFFFF"/>
                </a:solidFill>
                <a:latin typeface="+mj-lt"/>
                <a:ea typeface="+mj-ea"/>
                <a:cs typeface="+mj-cs"/>
              </a:rPr>
              <a:t>3. Servidores Raíz y Dominios de Primer Nivel</a:t>
            </a:r>
          </a:p>
        </p:txBody>
      </p:sp>
      <p:sp>
        <p:nvSpPr>
          <p:cNvPr id="3" name="Subtítulo 2">
            <a:extLst>
              <a:ext uri="{FF2B5EF4-FFF2-40B4-BE49-F238E27FC236}">
                <a16:creationId xmlns:a16="http://schemas.microsoft.com/office/drawing/2014/main" id="{33273587-D1EF-AAA1-73AC-F916269FC012}"/>
              </a:ext>
            </a:extLst>
          </p:cNvPr>
          <p:cNvSpPr>
            <a:spLocks noGrp="1"/>
          </p:cNvSpPr>
          <p:nvPr>
            <p:ph type="subTitle" idx="1"/>
          </p:nvPr>
        </p:nvSpPr>
        <p:spPr>
          <a:xfrm>
            <a:off x="1103312" y="2763520"/>
            <a:ext cx="8946541" cy="3484879"/>
          </a:xfrm>
        </p:spPr>
        <p:txBody>
          <a:bodyPr vert="horz" lIns="91440" tIns="45720" rIns="91440" bIns="45720" rtlCol="0">
            <a:normAutofit/>
          </a:bodyPr>
          <a:lstStyle/>
          <a:p>
            <a:pPr>
              <a:buFont typeface="Wingdings 3" charset="2"/>
              <a:buChar char=""/>
            </a:pPr>
            <a:r>
              <a:rPr lang="en-US" dirty="0">
                <a:solidFill>
                  <a:schemeClr val="tx1"/>
                </a:solidFill>
              </a:rPr>
              <a:t>- </a:t>
            </a:r>
          </a:p>
          <a:p>
            <a:pPr>
              <a:buFont typeface="Wingdings 3" charset="2"/>
              <a:buChar char=""/>
            </a:pPr>
            <a:r>
              <a:rPr lang="en-US" dirty="0">
                <a:solidFill>
                  <a:schemeClr val="tx1"/>
                </a:solidFill>
              </a:rPr>
              <a:t>    </a:t>
            </a:r>
            <a:r>
              <a:rPr lang="en-US" b="1" dirty="0" err="1">
                <a:solidFill>
                  <a:schemeClr val="tx1"/>
                </a:solidFill>
              </a:rPr>
              <a:t>Servidores</a:t>
            </a:r>
            <a:r>
              <a:rPr lang="en-US" b="1" dirty="0">
                <a:solidFill>
                  <a:schemeClr val="tx1"/>
                </a:solidFill>
              </a:rPr>
              <a:t> </a:t>
            </a:r>
            <a:r>
              <a:rPr lang="en-US" b="1" dirty="0" err="1">
                <a:solidFill>
                  <a:schemeClr val="tx1"/>
                </a:solidFill>
              </a:rPr>
              <a:t>Raíz</a:t>
            </a:r>
            <a:r>
              <a:rPr lang="en-US" dirty="0">
                <a:solidFill>
                  <a:schemeClr val="tx1"/>
                </a:solidFill>
              </a:rPr>
              <a:t>: Son </a:t>
            </a:r>
            <a:r>
              <a:rPr lang="en-US" dirty="0" err="1">
                <a:solidFill>
                  <a:schemeClr val="tx1"/>
                </a:solidFill>
              </a:rPr>
              <a:t>los</a:t>
            </a:r>
            <a:r>
              <a:rPr lang="en-US" dirty="0">
                <a:solidFill>
                  <a:schemeClr val="tx1"/>
                </a:solidFill>
              </a:rPr>
              <a:t> </a:t>
            </a:r>
            <a:r>
              <a:rPr lang="en-US" dirty="0" err="1">
                <a:solidFill>
                  <a:schemeClr val="tx1"/>
                </a:solidFill>
              </a:rPr>
              <a:t>servidores</a:t>
            </a:r>
            <a:r>
              <a:rPr lang="en-US" dirty="0">
                <a:solidFill>
                  <a:schemeClr val="tx1"/>
                </a:solidFill>
              </a:rPr>
              <a:t> DNS que </a:t>
            </a:r>
            <a:r>
              <a:rPr lang="en-US" dirty="0" err="1">
                <a:solidFill>
                  <a:schemeClr val="tx1"/>
                </a:solidFill>
              </a:rPr>
              <a:t>contienen</a:t>
            </a:r>
            <a:r>
              <a:rPr lang="en-US" dirty="0">
                <a:solidFill>
                  <a:schemeClr val="tx1"/>
                </a:solidFill>
              </a:rPr>
              <a:t> la </a:t>
            </a:r>
            <a:r>
              <a:rPr lang="en-US" dirty="0" err="1">
                <a:solidFill>
                  <a:schemeClr val="tx1"/>
                </a:solidFill>
              </a:rPr>
              <a:t>información</a:t>
            </a:r>
            <a:r>
              <a:rPr lang="en-US" dirty="0">
                <a:solidFill>
                  <a:schemeClr val="tx1"/>
                </a:solidFill>
              </a:rPr>
              <a:t> </a:t>
            </a:r>
            <a:r>
              <a:rPr lang="en-US" dirty="0" err="1">
                <a:solidFill>
                  <a:schemeClr val="tx1"/>
                </a:solidFill>
              </a:rPr>
              <a:t>sobre</a:t>
            </a:r>
            <a:r>
              <a:rPr lang="en-US" dirty="0">
                <a:solidFill>
                  <a:schemeClr val="tx1"/>
                </a:solidFill>
              </a:rPr>
              <a:t> </a:t>
            </a:r>
            <a:r>
              <a:rPr lang="en-US" dirty="0" err="1">
                <a:solidFill>
                  <a:schemeClr val="tx1"/>
                </a:solidFill>
              </a:rPr>
              <a:t>los</a:t>
            </a:r>
            <a:r>
              <a:rPr lang="en-US" dirty="0">
                <a:solidFill>
                  <a:schemeClr val="tx1"/>
                </a:solidFill>
              </a:rPr>
              <a:t> </a:t>
            </a:r>
            <a:r>
              <a:rPr lang="en-US" dirty="0" err="1">
                <a:solidFill>
                  <a:schemeClr val="tx1"/>
                </a:solidFill>
              </a:rPr>
              <a:t>servidores</a:t>
            </a:r>
            <a:r>
              <a:rPr lang="en-US" dirty="0">
                <a:solidFill>
                  <a:schemeClr val="tx1"/>
                </a:solidFill>
              </a:rPr>
              <a:t> TLD.</a:t>
            </a:r>
          </a:p>
          <a:p>
            <a:pPr>
              <a:buFont typeface="Wingdings 3" charset="2"/>
              <a:buChar char=""/>
            </a:pPr>
            <a:r>
              <a:rPr lang="en-US" dirty="0">
                <a:solidFill>
                  <a:schemeClr val="tx1"/>
                </a:solidFill>
              </a:rPr>
              <a:t>    </a:t>
            </a:r>
            <a:r>
              <a:rPr lang="en-US" b="1" dirty="0" err="1">
                <a:solidFill>
                  <a:schemeClr val="tx1"/>
                </a:solidFill>
              </a:rPr>
              <a:t>Dominios</a:t>
            </a:r>
            <a:r>
              <a:rPr lang="en-US" b="1" dirty="0">
                <a:solidFill>
                  <a:schemeClr val="tx1"/>
                </a:solidFill>
              </a:rPr>
              <a:t> de Primer Nivel (TLD): </a:t>
            </a:r>
            <a:r>
              <a:rPr lang="en-US" dirty="0">
                <a:solidFill>
                  <a:schemeClr val="tx1"/>
                </a:solidFill>
              </a:rPr>
              <a:t>Son </a:t>
            </a:r>
            <a:r>
              <a:rPr lang="en-US" dirty="0" err="1">
                <a:solidFill>
                  <a:schemeClr val="tx1"/>
                </a:solidFill>
              </a:rPr>
              <a:t>los</a:t>
            </a:r>
            <a:r>
              <a:rPr lang="en-US" dirty="0">
                <a:solidFill>
                  <a:schemeClr val="tx1"/>
                </a:solidFill>
              </a:rPr>
              <a:t> </a:t>
            </a:r>
            <a:r>
              <a:rPr lang="en-US" dirty="0" err="1">
                <a:solidFill>
                  <a:schemeClr val="tx1"/>
                </a:solidFill>
              </a:rPr>
              <a:t>dominios</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el</a:t>
            </a:r>
            <a:r>
              <a:rPr lang="en-US" dirty="0">
                <a:solidFill>
                  <a:schemeClr val="tx1"/>
                </a:solidFill>
              </a:rPr>
              <a:t> </a:t>
            </a:r>
            <a:r>
              <a:rPr lang="en-US" dirty="0" err="1">
                <a:solidFill>
                  <a:schemeClr val="tx1"/>
                </a:solidFill>
              </a:rPr>
              <a:t>nivel</a:t>
            </a:r>
            <a:r>
              <a:rPr lang="en-US" dirty="0">
                <a:solidFill>
                  <a:schemeClr val="tx1"/>
                </a:solidFill>
              </a:rPr>
              <a:t> </a:t>
            </a:r>
            <a:r>
              <a:rPr lang="en-US" dirty="0" err="1">
                <a:solidFill>
                  <a:schemeClr val="tx1"/>
                </a:solidFill>
              </a:rPr>
              <a:t>más</a:t>
            </a:r>
            <a:r>
              <a:rPr lang="en-US" dirty="0">
                <a:solidFill>
                  <a:schemeClr val="tx1"/>
                </a:solidFill>
              </a:rPr>
              <a:t> alto de la </a:t>
            </a:r>
            <a:r>
              <a:rPr lang="en-US" dirty="0" err="1">
                <a:solidFill>
                  <a:schemeClr val="tx1"/>
                </a:solidFill>
              </a:rPr>
              <a:t>jerarquía</a:t>
            </a:r>
            <a:r>
              <a:rPr lang="en-US" dirty="0">
                <a:solidFill>
                  <a:schemeClr val="tx1"/>
                </a:solidFill>
              </a:rPr>
              <a:t> DNS, </a:t>
            </a:r>
            <a:r>
              <a:rPr lang="en-US" dirty="0" err="1">
                <a:solidFill>
                  <a:schemeClr val="tx1"/>
                </a:solidFill>
              </a:rPr>
              <a:t>como</a:t>
            </a:r>
            <a:r>
              <a:rPr lang="en-US" dirty="0">
                <a:solidFill>
                  <a:schemeClr val="tx1"/>
                </a:solidFill>
              </a:rPr>
              <a:t> .com, .org, </a:t>
            </a:r>
            <a:r>
              <a:rPr lang="en-US" dirty="0" err="1">
                <a:solidFill>
                  <a:schemeClr val="tx1"/>
                </a:solidFill>
              </a:rPr>
              <a:t>.net</a:t>
            </a:r>
            <a:r>
              <a:rPr lang="en-US" dirty="0">
                <a:solidFill>
                  <a:schemeClr val="tx1"/>
                </a:solidFill>
              </a:rPr>
              <a:t>.</a:t>
            </a:r>
          </a:p>
          <a:p>
            <a:pPr>
              <a:buFont typeface="Wingdings 3" charset="2"/>
              <a:buChar char=""/>
            </a:pPr>
            <a:r>
              <a:rPr lang="en-US" dirty="0">
                <a:solidFill>
                  <a:schemeClr val="tx1"/>
                </a:solidFill>
              </a:rPr>
              <a:t>    </a:t>
            </a:r>
            <a:r>
              <a:rPr lang="en-US" b="1" dirty="0" err="1">
                <a:solidFill>
                  <a:schemeClr val="tx1"/>
                </a:solidFill>
              </a:rPr>
              <a:t>Dominios</a:t>
            </a:r>
            <a:r>
              <a:rPr lang="en-US" b="1" dirty="0">
                <a:solidFill>
                  <a:schemeClr val="tx1"/>
                </a:solidFill>
              </a:rPr>
              <a:t> </a:t>
            </a:r>
            <a:r>
              <a:rPr lang="en-US" b="1" dirty="0" err="1">
                <a:solidFill>
                  <a:schemeClr val="tx1"/>
                </a:solidFill>
              </a:rPr>
              <a:t>Sucesivos</a:t>
            </a:r>
            <a:r>
              <a:rPr lang="en-US" dirty="0">
                <a:solidFill>
                  <a:schemeClr val="tx1"/>
                </a:solidFill>
              </a:rPr>
              <a:t>: Son </a:t>
            </a:r>
            <a:r>
              <a:rPr lang="en-US" dirty="0" err="1">
                <a:solidFill>
                  <a:schemeClr val="tx1"/>
                </a:solidFill>
              </a:rPr>
              <a:t>los</a:t>
            </a:r>
            <a:r>
              <a:rPr lang="en-US" dirty="0">
                <a:solidFill>
                  <a:schemeClr val="tx1"/>
                </a:solidFill>
              </a:rPr>
              <a:t> </a:t>
            </a:r>
            <a:r>
              <a:rPr lang="en-US" dirty="0" err="1">
                <a:solidFill>
                  <a:schemeClr val="tx1"/>
                </a:solidFill>
              </a:rPr>
              <a:t>subdominios</a:t>
            </a:r>
            <a:r>
              <a:rPr lang="en-US" dirty="0">
                <a:solidFill>
                  <a:schemeClr val="tx1"/>
                </a:solidFill>
              </a:rPr>
              <a:t> bajo </a:t>
            </a:r>
            <a:r>
              <a:rPr lang="en-US" dirty="0" err="1">
                <a:solidFill>
                  <a:schemeClr val="tx1"/>
                </a:solidFill>
              </a:rPr>
              <a:t>los</a:t>
            </a:r>
            <a:r>
              <a:rPr lang="en-US" dirty="0">
                <a:solidFill>
                  <a:schemeClr val="tx1"/>
                </a:solidFill>
              </a:rPr>
              <a:t> TLD, </a:t>
            </a:r>
            <a:r>
              <a:rPr lang="en-US" dirty="0" err="1">
                <a:solidFill>
                  <a:schemeClr val="tx1"/>
                </a:solidFill>
              </a:rPr>
              <a:t>como</a:t>
            </a:r>
            <a:r>
              <a:rPr lang="en-US" dirty="0">
                <a:solidFill>
                  <a:schemeClr val="tx1"/>
                </a:solidFill>
              </a:rPr>
              <a:t> example.com. </a:t>
            </a:r>
            <a:r>
              <a:rPr lang="en-US" dirty="0" err="1">
                <a:solidFill>
                  <a:schemeClr val="tx1"/>
                </a:solidFill>
              </a:rPr>
              <a:t>Amplia</a:t>
            </a:r>
            <a:r>
              <a:rPr lang="en-US" dirty="0">
                <a:solidFill>
                  <a:schemeClr val="tx1"/>
                </a:solidFill>
              </a:rPr>
              <a:t> </a:t>
            </a:r>
            <a:r>
              <a:rPr lang="en-US" dirty="0" err="1">
                <a:solidFill>
                  <a:schemeClr val="tx1"/>
                </a:solidFill>
              </a:rPr>
              <a:t>sobre</a:t>
            </a:r>
            <a:r>
              <a:rPr lang="en-US" dirty="0">
                <a:solidFill>
                  <a:schemeClr val="tx1"/>
                </a:solidFill>
              </a:rPr>
              <a:t> </a:t>
            </a:r>
            <a:r>
              <a:rPr lang="en-US" dirty="0" err="1">
                <a:solidFill>
                  <a:schemeClr val="tx1"/>
                </a:solidFill>
              </a:rPr>
              <a:t>servidores</a:t>
            </a:r>
            <a:r>
              <a:rPr lang="en-US" dirty="0">
                <a:solidFill>
                  <a:schemeClr val="tx1"/>
                </a:solidFill>
              </a:rPr>
              <a:t> </a:t>
            </a:r>
            <a:r>
              <a:rPr lang="en-US" dirty="0" err="1">
                <a:solidFill>
                  <a:schemeClr val="tx1"/>
                </a:solidFill>
              </a:rPr>
              <a:t>Raíz</a:t>
            </a:r>
            <a:endParaRPr lang="en-US" dirty="0">
              <a:solidFill>
                <a:schemeClr val="tx1"/>
              </a:solidFill>
            </a:endParaRPr>
          </a:p>
        </p:txBody>
      </p:sp>
    </p:spTree>
    <p:extLst>
      <p:ext uri="{BB962C8B-B14F-4D97-AF65-F5344CB8AC3E}">
        <p14:creationId xmlns:p14="http://schemas.microsoft.com/office/powerpoint/2010/main" val="351219754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MX"/>
          </a:p>
        </p:txBody>
      </p:sp>
      <p:cxnSp>
        <p:nvCxnSpPr>
          <p:cNvPr id="12" name="Straight Connector 11">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3" name="Subtítulo 2">
            <a:extLst>
              <a:ext uri="{FF2B5EF4-FFF2-40B4-BE49-F238E27FC236}">
                <a16:creationId xmlns:a16="http://schemas.microsoft.com/office/drawing/2014/main" id="{A5EDEF4A-7E3F-704D-C130-02342130FBC1}"/>
              </a:ext>
            </a:extLst>
          </p:cNvPr>
          <p:cNvSpPr>
            <a:spLocks noGrp="1"/>
          </p:cNvSpPr>
          <p:nvPr>
            <p:ph type="subTitle" idx="1"/>
          </p:nvPr>
        </p:nvSpPr>
        <p:spPr>
          <a:xfrm>
            <a:off x="1154955" y="1266958"/>
            <a:ext cx="2904124" cy="4528457"/>
          </a:xfrm>
        </p:spPr>
        <p:txBody>
          <a:bodyPr anchor="ctr">
            <a:normAutofit/>
          </a:bodyPr>
          <a:lstStyle/>
          <a:p>
            <a:pPr algn="r"/>
            <a:r>
              <a:rPr lang="es-ES" b="1" dirty="0">
                <a:solidFill>
                  <a:schemeClr val="tx2"/>
                </a:solidFill>
              </a:rPr>
              <a:t>Zonas Primarias: </a:t>
            </a:r>
            <a:r>
              <a:rPr lang="es-ES" dirty="0">
                <a:solidFill>
                  <a:schemeClr val="tx2"/>
                </a:solidFill>
              </a:rPr>
              <a:t>Contienen la copia maestra de los datos DNS.</a:t>
            </a:r>
          </a:p>
          <a:p>
            <a:pPr algn="r"/>
            <a:r>
              <a:rPr lang="es-ES" b="1" dirty="0">
                <a:solidFill>
                  <a:schemeClr val="tx2"/>
                </a:solidFill>
              </a:rPr>
              <a:t>Zonas Secundarias</a:t>
            </a:r>
            <a:r>
              <a:rPr lang="es-ES" dirty="0">
                <a:solidFill>
                  <a:schemeClr val="tx2"/>
                </a:solidFill>
              </a:rPr>
              <a:t>: Contienen copias de las zonas primarias para redundancia y carga distribuida.</a:t>
            </a:r>
            <a:endParaRPr lang="es-MX" dirty="0">
              <a:solidFill>
                <a:schemeClr val="tx2"/>
              </a:solidFill>
            </a:endParaRPr>
          </a:p>
        </p:txBody>
      </p:sp>
      <p:sp>
        <p:nvSpPr>
          <p:cNvPr id="2" name="Título 1">
            <a:extLst>
              <a:ext uri="{FF2B5EF4-FFF2-40B4-BE49-F238E27FC236}">
                <a16:creationId xmlns:a16="http://schemas.microsoft.com/office/drawing/2014/main" id="{343934F4-D2BA-3C47-1DA8-1807B545F9E4}"/>
              </a:ext>
            </a:extLst>
          </p:cNvPr>
          <p:cNvSpPr>
            <a:spLocks noGrp="1"/>
          </p:cNvSpPr>
          <p:nvPr>
            <p:ph type="ctrTitle"/>
          </p:nvPr>
        </p:nvSpPr>
        <p:spPr>
          <a:xfrm>
            <a:off x="4654295" y="1266958"/>
            <a:ext cx="6808362" cy="4528457"/>
          </a:xfrm>
        </p:spPr>
        <p:txBody>
          <a:bodyPr anchor="ctr">
            <a:normAutofit/>
          </a:bodyPr>
          <a:lstStyle/>
          <a:p>
            <a:pPr>
              <a:lnSpc>
                <a:spcPct val="90000"/>
              </a:lnSpc>
            </a:pPr>
            <a:r>
              <a:rPr lang="es-MX" sz="6100"/>
              <a:t>4. Zonas Primarias y Secundarias. Transferencias de Zona</a:t>
            </a:r>
          </a:p>
        </p:txBody>
      </p:sp>
    </p:spTree>
    <p:extLst>
      <p:ext uri="{BB962C8B-B14F-4D97-AF65-F5344CB8AC3E}">
        <p14:creationId xmlns:p14="http://schemas.microsoft.com/office/powerpoint/2010/main" val="1988517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C6946-A8FB-429C-FF86-426508F944F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8CA5DC7-693C-14F9-02EA-409F695AFF61}"/>
              </a:ext>
            </a:extLst>
          </p:cNvPr>
          <p:cNvSpPr>
            <a:spLocks noGrp="1"/>
          </p:cNvSpPr>
          <p:nvPr>
            <p:ph type="ctrTitle"/>
          </p:nvPr>
        </p:nvSpPr>
        <p:spPr/>
        <p:txBody>
          <a:bodyPr>
            <a:normAutofit fontScale="90000"/>
          </a:bodyPr>
          <a:lstStyle/>
          <a:p>
            <a:r>
              <a:rPr lang="es-MX"/>
              <a:t>4. Zonas Primarias y Secundarias. Transferencias de Zona</a:t>
            </a:r>
          </a:p>
        </p:txBody>
      </p:sp>
      <p:sp>
        <p:nvSpPr>
          <p:cNvPr id="3" name="Subtítulo 2">
            <a:extLst>
              <a:ext uri="{FF2B5EF4-FFF2-40B4-BE49-F238E27FC236}">
                <a16:creationId xmlns:a16="http://schemas.microsoft.com/office/drawing/2014/main" id="{0994B879-E25B-9DA2-03D5-BC0BE57C78BF}"/>
              </a:ext>
            </a:extLst>
          </p:cNvPr>
          <p:cNvSpPr>
            <a:spLocks noGrp="1"/>
          </p:cNvSpPr>
          <p:nvPr>
            <p:ph type="subTitle" idx="1"/>
          </p:nvPr>
        </p:nvSpPr>
        <p:spPr/>
        <p:txBody>
          <a:bodyPr>
            <a:normAutofit/>
          </a:bodyPr>
          <a:lstStyle/>
          <a:p>
            <a:r>
              <a:rPr lang="es-ES" b="1" dirty="0"/>
              <a:t>Transferencias de Zona</a:t>
            </a:r>
            <a:r>
              <a:rPr lang="es-ES" dirty="0"/>
              <a:t>: Proceso de copiar los datos DNS de una zona primaria a una secundaria.</a:t>
            </a:r>
            <a:endParaRPr lang="es-MX" dirty="0"/>
          </a:p>
        </p:txBody>
      </p:sp>
    </p:spTree>
    <p:extLst>
      <p:ext uri="{BB962C8B-B14F-4D97-AF65-F5344CB8AC3E}">
        <p14:creationId xmlns:p14="http://schemas.microsoft.com/office/powerpoint/2010/main" val="2976065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9051CD-B81C-3845-EA8A-256A73A00391}"/>
              </a:ext>
            </a:extLst>
          </p:cNvPr>
          <p:cNvSpPr>
            <a:spLocks noGrp="1"/>
          </p:cNvSpPr>
          <p:nvPr>
            <p:ph type="ctrTitle"/>
          </p:nvPr>
        </p:nvSpPr>
        <p:spPr/>
        <p:txBody>
          <a:bodyPr/>
          <a:lstStyle/>
          <a:p>
            <a:r>
              <a:rPr lang="es-MX"/>
              <a:t>5. Delegación</a:t>
            </a:r>
          </a:p>
        </p:txBody>
      </p:sp>
      <p:sp>
        <p:nvSpPr>
          <p:cNvPr id="3" name="Subtítulo 2">
            <a:extLst>
              <a:ext uri="{FF2B5EF4-FFF2-40B4-BE49-F238E27FC236}">
                <a16:creationId xmlns:a16="http://schemas.microsoft.com/office/drawing/2014/main" id="{352A579C-3864-0684-6A3E-55C54DC1C23C}"/>
              </a:ext>
            </a:extLst>
          </p:cNvPr>
          <p:cNvSpPr>
            <a:spLocks noGrp="1"/>
          </p:cNvSpPr>
          <p:nvPr>
            <p:ph type="subTitle" idx="1"/>
          </p:nvPr>
        </p:nvSpPr>
        <p:spPr/>
        <p:txBody>
          <a:bodyPr>
            <a:normAutofit fontScale="92500" lnSpcReduction="20000"/>
          </a:bodyPr>
          <a:lstStyle/>
          <a:p>
            <a:r>
              <a:rPr lang="es-ES" dirty="0"/>
              <a:t>Proceso de asignar la responsabilidad de una subzona a otro servidor DNS. Ejemplo: delegar sub.example.com a un servidor diferente.</a:t>
            </a:r>
            <a:endParaRPr lang="es-MX" dirty="0"/>
          </a:p>
        </p:txBody>
      </p:sp>
    </p:spTree>
    <p:extLst>
      <p:ext uri="{BB962C8B-B14F-4D97-AF65-F5344CB8AC3E}">
        <p14:creationId xmlns:p14="http://schemas.microsoft.com/office/powerpoint/2010/main" val="2166502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TotalTime>
  <Words>627</Words>
  <Application>Microsoft Office PowerPoint</Application>
  <PresentationFormat>Panorámica</PresentationFormat>
  <Paragraphs>49</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Century Gothic</vt:lpstr>
      <vt:lpstr>Wingdings 3</vt:lpstr>
      <vt:lpstr>Ion</vt:lpstr>
      <vt:lpstr>SERVICIO DNS</vt:lpstr>
      <vt:lpstr>1. Sistemas de Nombres Planos y Jerárquicos</vt:lpstr>
      <vt:lpstr>1. Sistemas de Nombres Planos y Jerárquicos</vt:lpstr>
      <vt:lpstr>2. Resolutores de Nombres y Proceso de Resolución</vt:lpstr>
      <vt:lpstr>2. Resolutores de Nombres y Proceso de Resolución</vt:lpstr>
      <vt:lpstr>3. Servidores Raíz y Dominios de Primer Nivel</vt:lpstr>
      <vt:lpstr>4. Zonas Primarias y Secundarias. Transferencias de Zona</vt:lpstr>
      <vt:lpstr>4. Zonas Primarias y Secundarias. Transferencias de Zona</vt:lpstr>
      <vt:lpstr>5. Delegación</vt:lpstr>
      <vt:lpstr>6. Tipos de Registros</vt:lpstr>
      <vt:lpstr>7. Servidores de Nombres en IP Dinámicas</vt:lpstr>
      <vt:lpstr>8. Utilización de Reenviadores</vt:lpstr>
      <vt:lpstr>9. Resolución Inversa</vt:lpstr>
      <vt:lpstr>10. Propagación</vt:lpstr>
      <vt:lpstr>11. Comandos Relativos a la Resolución de Nombres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GARCIA BENLLOCH, JAVIER</dc:creator>
  <cp:lastModifiedBy>GARCIA BENLLOCH, JAVIER</cp:lastModifiedBy>
  <cp:revision>1</cp:revision>
  <dcterms:created xsi:type="dcterms:W3CDTF">2024-10-17T07:33:09Z</dcterms:created>
  <dcterms:modified xsi:type="dcterms:W3CDTF">2024-10-21T09:44:45Z</dcterms:modified>
</cp:coreProperties>
</file>