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8" r:id="rId2"/>
    <p:sldId id="257" r:id="rId3"/>
    <p:sldId id="264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7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5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9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6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0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1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1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4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99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4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1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8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6E4A-7ED0-4DC4-B6EA-A3F8391C251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326A-E995-4DCC-8DCC-BF980154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8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1B89-5393-43C5-8E3F-10F642748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Professional vacationing unlimited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B054-2B76-4429-89C7-E6CE8A263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Round 2</a:t>
            </a:r>
          </a:p>
        </p:txBody>
      </p:sp>
    </p:spTree>
    <p:extLst>
      <p:ext uri="{BB962C8B-B14F-4D97-AF65-F5344CB8AC3E}">
        <p14:creationId xmlns:p14="http://schemas.microsoft.com/office/powerpoint/2010/main" val="379918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traight Connector 3">
            <a:extLst>
              <a:ext uri="{FF2B5EF4-FFF2-40B4-BE49-F238E27FC236}">
                <a16:creationId xmlns:a16="http://schemas.microsoft.com/office/drawing/2014/main" id="{8F011C72-DF6F-4432-923A-9850AE907CDD}"/>
              </a:ext>
            </a:extLst>
          </p:cNvPr>
          <p:cNvSpPr/>
          <p:nvPr/>
        </p:nvSpPr>
        <p:spPr>
          <a:xfrm>
            <a:off x="6093818" y="3226110"/>
            <a:ext cx="3934202" cy="671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92908"/>
                </a:lnTo>
                <a:lnTo>
                  <a:pt x="3934202" y="292908"/>
                </a:lnTo>
                <a:lnTo>
                  <a:pt x="3934202" y="671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Straight Connector 4">
            <a:extLst>
              <a:ext uri="{FF2B5EF4-FFF2-40B4-BE49-F238E27FC236}">
                <a16:creationId xmlns:a16="http://schemas.microsoft.com/office/drawing/2014/main" id="{13D351A5-67CC-4445-A7EB-778F571C478E}"/>
              </a:ext>
            </a:extLst>
          </p:cNvPr>
          <p:cNvSpPr/>
          <p:nvPr/>
        </p:nvSpPr>
        <p:spPr>
          <a:xfrm>
            <a:off x="6048098" y="3226110"/>
            <a:ext cx="91440" cy="671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71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Straight Connector 5">
            <a:extLst>
              <a:ext uri="{FF2B5EF4-FFF2-40B4-BE49-F238E27FC236}">
                <a16:creationId xmlns:a16="http://schemas.microsoft.com/office/drawing/2014/main" id="{34CB752E-DD86-4C5A-91D2-8A7D0644D34A}"/>
              </a:ext>
            </a:extLst>
          </p:cNvPr>
          <p:cNvSpPr/>
          <p:nvPr/>
        </p:nvSpPr>
        <p:spPr>
          <a:xfrm>
            <a:off x="2163980" y="3226110"/>
            <a:ext cx="3929838" cy="671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929838" y="0"/>
                </a:moveTo>
                <a:lnTo>
                  <a:pt x="3929838" y="292908"/>
                </a:lnTo>
                <a:lnTo>
                  <a:pt x="0" y="292908"/>
                </a:lnTo>
                <a:lnTo>
                  <a:pt x="0" y="671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70DFD2-27AA-4A25-AB3F-96088E915910}"/>
              </a:ext>
            </a:extLst>
          </p:cNvPr>
          <p:cNvGrpSpPr/>
          <p:nvPr/>
        </p:nvGrpSpPr>
        <p:grpSpPr>
          <a:xfrm>
            <a:off x="4335682" y="1929850"/>
            <a:ext cx="3516271" cy="1296259"/>
            <a:chOff x="4014308" y="2246298"/>
            <a:chExt cx="3516271" cy="129625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FC12F4-4698-423D-891E-591CF1E117C0}"/>
                </a:ext>
              </a:extLst>
            </p:cNvPr>
            <p:cNvSpPr/>
            <p:nvPr/>
          </p:nvSpPr>
          <p:spPr>
            <a:xfrm>
              <a:off x="4014308" y="2246298"/>
              <a:ext cx="3516271" cy="12962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8208BB-6AF1-42D0-AE76-3C62C3A978AE}"/>
                </a:ext>
              </a:extLst>
            </p:cNvPr>
            <p:cNvSpPr txBox="1"/>
            <p:nvPr/>
          </p:nvSpPr>
          <p:spPr>
            <a:xfrm>
              <a:off x="4014308" y="2246298"/>
              <a:ext cx="3516271" cy="129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Get Involved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Choose a Category</a:t>
              </a:r>
              <a:endParaRPr lang="en-US" sz="2000" kern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2CC83F-624B-4B85-A81C-7CB0149256D8}"/>
              </a:ext>
            </a:extLst>
          </p:cNvPr>
          <p:cNvGrpSpPr/>
          <p:nvPr/>
        </p:nvGrpSpPr>
        <p:grpSpPr>
          <a:xfrm>
            <a:off x="575569" y="3778441"/>
            <a:ext cx="3176820" cy="1296259"/>
            <a:chOff x="254195" y="4214157"/>
            <a:chExt cx="3176820" cy="129625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50B761-EECB-4654-B98D-D3DFF1BE4031}"/>
                </a:ext>
              </a:extLst>
            </p:cNvPr>
            <p:cNvSpPr/>
            <p:nvPr/>
          </p:nvSpPr>
          <p:spPr>
            <a:xfrm>
              <a:off x="254195" y="4214157"/>
              <a:ext cx="3176820" cy="12962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8880CC-918B-4557-A6C1-186F9A1DCAB7}"/>
                </a:ext>
              </a:extLst>
            </p:cNvPr>
            <p:cNvSpPr txBox="1"/>
            <p:nvPr/>
          </p:nvSpPr>
          <p:spPr>
            <a:xfrm>
              <a:off x="254195" y="4214157"/>
              <a:ext cx="3176820" cy="129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Professional</a:t>
              </a:r>
              <a:endParaRPr lang="en-US" sz="2000" dirty="0"/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Guides, Coaches, Experts</a:t>
              </a:r>
              <a:endParaRPr lang="en-US" sz="32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051625-3544-40C0-A455-92912FF4F6E4}"/>
              </a:ext>
            </a:extLst>
          </p:cNvPr>
          <p:cNvGrpSpPr/>
          <p:nvPr/>
        </p:nvGrpSpPr>
        <p:grpSpPr>
          <a:xfrm>
            <a:off x="4505408" y="3778441"/>
            <a:ext cx="3176820" cy="1296259"/>
            <a:chOff x="4184034" y="4214157"/>
            <a:chExt cx="3176820" cy="129625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3D1357-99FD-4D27-834E-497EADC0257E}"/>
                </a:ext>
              </a:extLst>
            </p:cNvPr>
            <p:cNvSpPr/>
            <p:nvPr/>
          </p:nvSpPr>
          <p:spPr>
            <a:xfrm>
              <a:off x="4184034" y="4214157"/>
              <a:ext cx="3176820" cy="12962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1D7214-1A7D-4688-B753-743C7B39F774}"/>
                </a:ext>
              </a:extLst>
            </p:cNvPr>
            <p:cNvSpPr txBox="1"/>
            <p:nvPr/>
          </p:nvSpPr>
          <p:spPr>
            <a:xfrm>
              <a:off x="4184034" y="4214157"/>
              <a:ext cx="3176820" cy="129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Vacationing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Stories/Tips, Pictures, Videos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C2AD25-9BC5-4640-9938-B3707D626A77}"/>
              </a:ext>
            </a:extLst>
          </p:cNvPr>
          <p:cNvGrpSpPr/>
          <p:nvPr/>
        </p:nvGrpSpPr>
        <p:grpSpPr>
          <a:xfrm>
            <a:off x="8439610" y="3778441"/>
            <a:ext cx="3176820" cy="1296259"/>
            <a:chOff x="8118236" y="4214157"/>
            <a:chExt cx="3176820" cy="12962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D6C30B-870B-4630-9AFA-28BA8762DD79}"/>
                </a:ext>
              </a:extLst>
            </p:cNvPr>
            <p:cNvSpPr/>
            <p:nvPr/>
          </p:nvSpPr>
          <p:spPr>
            <a:xfrm>
              <a:off x="8118236" y="4214157"/>
              <a:ext cx="3176820" cy="12962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AD2D7B-97EF-4808-8FDB-C3300100B1D4}"/>
                </a:ext>
              </a:extLst>
            </p:cNvPr>
            <p:cNvSpPr txBox="1"/>
            <p:nvPr/>
          </p:nvSpPr>
          <p:spPr>
            <a:xfrm>
              <a:off x="8118236" y="4214157"/>
              <a:ext cx="3176820" cy="129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Unlimited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Requests, Offers</a:t>
              </a:r>
              <a:endParaRPr lang="en-US" sz="2000" kern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4C8381-8705-4F5B-B728-C20045FE90D9}"/>
              </a:ext>
            </a:extLst>
          </p:cNvPr>
          <p:cNvGrpSpPr/>
          <p:nvPr/>
        </p:nvGrpSpPr>
        <p:grpSpPr>
          <a:xfrm>
            <a:off x="4335682" y="206312"/>
            <a:ext cx="3516271" cy="1296259"/>
            <a:chOff x="4014308" y="363736"/>
            <a:chExt cx="3516271" cy="129625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E90F80D-38A3-4466-9155-56AB8CD56067}"/>
                </a:ext>
              </a:extLst>
            </p:cNvPr>
            <p:cNvSpPr/>
            <p:nvPr/>
          </p:nvSpPr>
          <p:spPr>
            <a:xfrm>
              <a:off x="4014308" y="363736"/>
              <a:ext cx="3516271" cy="12962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195B26-56A0-4C75-B0F4-A0B53CAD881B}"/>
                </a:ext>
              </a:extLst>
            </p:cNvPr>
            <p:cNvSpPr txBox="1"/>
            <p:nvPr/>
          </p:nvSpPr>
          <p:spPr>
            <a:xfrm>
              <a:off x="4014308" y="363736"/>
              <a:ext cx="3516271" cy="129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Get Connected</a:t>
              </a:r>
              <a:endParaRPr lang="en-US" sz="2400" kern="1200" dirty="0"/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Become a “Pro” and create a free account today</a:t>
              </a:r>
              <a:endParaRPr lang="en-US" sz="2000" kern="1200" dirty="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55A156-38CF-4424-BB90-F79A9D6421BD}"/>
              </a:ext>
            </a:extLst>
          </p:cNvPr>
          <p:cNvCxnSpPr/>
          <p:nvPr/>
        </p:nvCxnSpPr>
        <p:spPr>
          <a:xfrm>
            <a:off x="6096000" y="1435106"/>
            <a:ext cx="0" cy="71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1931E00-614B-4A78-B680-D3A71BCDF4FE}"/>
              </a:ext>
            </a:extLst>
          </p:cNvPr>
          <p:cNvCxnSpPr/>
          <p:nvPr/>
        </p:nvCxnSpPr>
        <p:spPr>
          <a:xfrm>
            <a:off x="6096000" y="4973442"/>
            <a:ext cx="0" cy="71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D13C82-51C3-48B5-847B-9AA3FFA1EFE0}"/>
              </a:ext>
            </a:extLst>
          </p:cNvPr>
          <p:cNvGrpSpPr/>
          <p:nvPr/>
        </p:nvGrpSpPr>
        <p:grpSpPr>
          <a:xfrm>
            <a:off x="4512036" y="5401831"/>
            <a:ext cx="3176820" cy="1296259"/>
            <a:chOff x="4184034" y="4214157"/>
            <a:chExt cx="3176820" cy="129625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DCBAD5-1EEB-4727-8DBD-4F51FAAD5217}"/>
                </a:ext>
              </a:extLst>
            </p:cNvPr>
            <p:cNvSpPr/>
            <p:nvPr/>
          </p:nvSpPr>
          <p:spPr>
            <a:xfrm>
              <a:off x="4184034" y="4214157"/>
              <a:ext cx="3176820" cy="12962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1ABCD7-0336-46BD-9A49-B27D74873BFC}"/>
                </a:ext>
              </a:extLst>
            </p:cNvPr>
            <p:cNvSpPr txBox="1"/>
            <p:nvPr/>
          </p:nvSpPr>
          <p:spPr>
            <a:xfrm>
              <a:off x="4184034" y="4214157"/>
              <a:ext cx="3176820" cy="129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Get Inspired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Begin Vacation Today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8C95B34-D988-447F-AAFE-B0FF871E9DE5}"/>
              </a:ext>
            </a:extLst>
          </p:cNvPr>
          <p:cNvGrpSpPr/>
          <p:nvPr/>
        </p:nvGrpSpPr>
        <p:grpSpPr>
          <a:xfrm>
            <a:off x="2163979" y="5074700"/>
            <a:ext cx="2341429" cy="327131"/>
            <a:chOff x="2163979" y="5074700"/>
            <a:chExt cx="2341429" cy="32713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3378C3-C5B5-4BBF-B982-1E942DE60EE1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2163979" y="5074700"/>
              <a:ext cx="0" cy="327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51750ED-CF55-4B11-8C98-736F9F9EDE90}"/>
                </a:ext>
              </a:extLst>
            </p:cNvPr>
            <p:cNvCxnSpPr/>
            <p:nvPr/>
          </p:nvCxnSpPr>
          <p:spPr>
            <a:xfrm flipH="1">
              <a:off x="2163979" y="5401831"/>
              <a:ext cx="23414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37CDD5-AEB5-4AF4-9AEE-15CD993E5D9E}"/>
              </a:ext>
            </a:extLst>
          </p:cNvPr>
          <p:cNvCxnSpPr>
            <a:stCxn id="41" idx="2"/>
          </p:cNvCxnSpPr>
          <p:nvPr/>
        </p:nvCxnSpPr>
        <p:spPr>
          <a:xfrm>
            <a:off x="10028020" y="5074700"/>
            <a:ext cx="0" cy="327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3C2D0D-85E5-4783-BE35-063E47D434DD}"/>
              </a:ext>
            </a:extLst>
          </p:cNvPr>
          <p:cNvCxnSpPr/>
          <p:nvPr/>
        </p:nvCxnSpPr>
        <p:spPr>
          <a:xfrm>
            <a:off x="7688856" y="5401831"/>
            <a:ext cx="233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93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FA8-9C9E-4875-B08F-CFC50D0A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connected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18E4-5813-4DAD-86BA-2A2C5CF5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Free “</a:t>
            </a:r>
            <a:r>
              <a:rPr lang="en-US" dirty="0" err="1"/>
              <a:t>Procationer</a:t>
            </a:r>
            <a:r>
              <a:rPr lang="en-US" dirty="0"/>
              <a:t>” Account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31F6F-A9BF-429B-BD2B-34F94CCFAF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Birthdate (18+)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Profile Pic</a:t>
            </a:r>
          </a:p>
          <a:p>
            <a:r>
              <a:rPr lang="en-US" dirty="0"/>
              <a:t>Bio</a:t>
            </a:r>
          </a:p>
          <a:p>
            <a:r>
              <a:rPr lang="en-US" dirty="0"/>
              <a:t>Albums</a:t>
            </a:r>
          </a:p>
          <a:p>
            <a:pPr lvl="1"/>
            <a:r>
              <a:rPr lang="en-US" dirty="0"/>
              <a:t>Itineraries, Stories, Pics, Vids</a:t>
            </a:r>
          </a:p>
        </p:txBody>
      </p:sp>
      <p:pic>
        <p:nvPicPr>
          <p:cNvPr id="8" name="Content Placeholder 7" descr="A picture containing indoor, table, dark&#10;&#10;Description automatically generated">
            <a:extLst>
              <a:ext uri="{FF2B5EF4-FFF2-40B4-BE49-F238E27FC236}">
                <a16:creationId xmlns:a16="http://schemas.microsoft.com/office/drawing/2014/main" id="{646C15AC-2850-4DD7-87C8-E5F8D2B362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48360"/>
            <a:ext cx="5334000" cy="2905918"/>
          </a:xfrm>
        </p:spPr>
      </p:pic>
    </p:spTree>
    <p:extLst>
      <p:ext uri="{BB962C8B-B14F-4D97-AF65-F5344CB8AC3E}">
        <p14:creationId xmlns:p14="http://schemas.microsoft.com/office/powerpoint/2010/main" val="27312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9BBB-11C9-4A8D-88DC-11673A2E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7F97-FFAA-48D8-8F9D-93C66C47A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Vacation Guides-Free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D7B61-6518-42B9-AB06-94071495E03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2548" cy="331413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Link with PVU approved guides for you next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Use premade PVU itineraries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Provides links to accommodation and flight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Provides links for rental gear and equipment during your vacation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General advice </a:t>
            </a:r>
            <a:r>
              <a:rPr lang="en-US" sz="1500" dirty="0" err="1"/>
              <a:t>advice</a:t>
            </a:r>
            <a:r>
              <a:rPr lang="en-US" sz="1500" dirty="0"/>
              <a:t> for areas within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Extra fee to bring PVU Coach or Expert along with on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Access to PVU’s itinerary generator-fee?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5D54D-B23B-4D03-9232-E0D6ACA9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200" dirty="0"/>
              <a:t>Vacation Coaches-Fee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F7145-53E7-4DAB-BFBF-552B1B8FECA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6858" y="2904066"/>
            <a:ext cx="3456432" cy="363741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Have a PVU coach draw up and help execute your next vacation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Creates custom itinerary based on personal preferences to best suit your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Provides direct specific tips, advice, and help for entire vacation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Provides information on what to pack and expect on your next vacation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Schedules flights, accommodations, and other bookings/rentals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7E30C-82E0-424E-8EBA-50A1BC2E1A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/>
              <a:t>Vacation Experts-Fee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B2FC77-2ADE-447D-B245-8B2463DB250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Provides all services as coach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Provides services in multiple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Helps acquire visas, passports, and travel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Provides a budget to meet your next vacation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Provides *hidden gems* not in regular PVU itineraries (coach?)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Only available for PVU itineraries?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3406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FC47-5E50-433D-8043-9B7B55F2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Vacationing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8833-022D-4C01-B0A3-65105EF6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Post and view personal vacationing</a:t>
            </a:r>
          </a:p>
          <a:p>
            <a:pPr marL="742950" lvl="1" indent="-285750"/>
            <a:r>
              <a:rPr lang="en-US" dirty="0"/>
              <a:t>Tips/trips/stories, pictures, and short videos</a:t>
            </a:r>
          </a:p>
          <a:p>
            <a:pPr marL="285750" indent="-285750"/>
            <a:r>
              <a:rPr lang="en-US" dirty="0"/>
              <a:t>Links to your profile</a:t>
            </a:r>
          </a:p>
          <a:p>
            <a:pPr marL="285750" indent="-285750"/>
            <a:r>
              <a:rPr lang="en-US" dirty="0"/>
              <a:t>Tag places, events, activities</a:t>
            </a:r>
            <a:r>
              <a:rPr lang="en-US"/>
              <a:t>, itineraries, </a:t>
            </a:r>
            <a:r>
              <a:rPr lang="en-US" dirty="0"/>
              <a:t>responses to requests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/>
            <a:r>
              <a:rPr lang="en-US" dirty="0"/>
              <a:t>Earn points for posting to be used towards PVU gear, services, and various prizes</a:t>
            </a:r>
          </a:p>
          <a:p>
            <a:pPr marL="285750" indent="-285750"/>
            <a:r>
              <a:rPr lang="en-US" dirty="0"/>
              <a:t>Be nominated for tip of the day, pic of the day, and vid of the day</a:t>
            </a:r>
          </a:p>
          <a:p>
            <a:pPr marL="742950" lvl="1" indent="-285750"/>
            <a:r>
              <a:rPr lang="en-US" dirty="0"/>
              <a:t>Highlighted on </a:t>
            </a:r>
            <a:r>
              <a:rPr lang="en-US" dirty="0" err="1"/>
              <a:t>procationers</a:t>
            </a:r>
            <a:r>
              <a:rPr lang="en-US" dirty="0"/>
              <a:t>, Instagram, snapchat, </a:t>
            </a:r>
            <a:r>
              <a:rPr lang="en-US" dirty="0" err="1"/>
              <a:t>facebook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0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FB6C-CE4E-49F8-BDA5-61F6D600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Unlimited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464C-9DB8-40F3-A31E-5BB990CB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or post offerings, requests, plans for vacation related activities</a:t>
            </a:r>
          </a:p>
          <a:p>
            <a:r>
              <a:rPr lang="en-US" dirty="0"/>
              <a:t>Share travel plans, offer to join and request to join</a:t>
            </a:r>
          </a:p>
          <a:p>
            <a:pPr lvl="1"/>
            <a:r>
              <a:rPr lang="en-US" dirty="0"/>
              <a:t>Link to profiles</a:t>
            </a:r>
          </a:p>
          <a:p>
            <a:r>
              <a:rPr lang="en-US" dirty="0"/>
              <a:t>Short term and seasonal jobs</a:t>
            </a:r>
          </a:p>
          <a:p>
            <a:r>
              <a:rPr lang="en-US" dirty="0"/>
              <a:t>Translators</a:t>
            </a:r>
          </a:p>
          <a:p>
            <a:r>
              <a:rPr lang="en-US" dirty="0"/>
              <a:t>Guides</a:t>
            </a:r>
          </a:p>
          <a:p>
            <a:r>
              <a:rPr lang="en-US" dirty="0"/>
              <a:t>Information of specific areas</a:t>
            </a:r>
          </a:p>
          <a:p>
            <a:pPr lvl="1"/>
            <a:r>
              <a:rPr lang="en-US" dirty="0"/>
              <a:t>Link to tips/stories, pics, vids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AF8B-033A-406A-9408-3951AD90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vacation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78FF9-D38F-4ED8-BCD9-0D41CEA7F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Spin the Globe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E46BE-9960-4236-A727-F9FF8E2A9B9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your start point and time of year for your vacation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Spin the globe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a random location itinerary created by PVU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 your vacation by adding flights, accommodation, transportation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guide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a coach,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B11F-9F8B-4BBD-AD40-7CDCA7CC3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Take a Survey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C3B917-F6F2-4FE7-890D-96ACBCB52E7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Survey displays custom itinerary best suited to your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of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Length of vacation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of vacation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Sand and Sea, Mountains,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Activities prompted by type of vacation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Diving, skiing/snowboarding, R&amp;R, sightseeing, hiking, climbing,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to prepare for your vacation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guide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a coach,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4D2F0B-AE0A-4CD1-907F-59441BF8A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Itinerary-Fee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3233E5-468D-47FE-8733-61E07060653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you own custom itinerary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time of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on map your destination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from various activities provided from PVU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Activity cost estimator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 your vacation by adding flights, accommodation, transportation,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guide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a coach expert</a:t>
            </a:r>
          </a:p>
        </p:txBody>
      </p:sp>
    </p:spTree>
    <p:extLst>
      <p:ext uri="{BB962C8B-B14F-4D97-AF65-F5344CB8AC3E}">
        <p14:creationId xmlns:p14="http://schemas.microsoft.com/office/powerpoint/2010/main" val="26114932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1035</TotalTime>
  <Words>521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Professional vacationing unlimited</vt:lpstr>
      <vt:lpstr>PowerPoint Presentation</vt:lpstr>
      <vt:lpstr>Get connected</vt:lpstr>
      <vt:lpstr>Professional</vt:lpstr>
      <vt:lpstr>Vacationing</vt:lpstr>
      <vt:lpstr>Unlimited</vt:lpstr>
      <vt:lpstr>Begin vacation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Shook</dc:creator>
  <cp:lastModifiedBy>Devin Shook</cp:lastModifiedBy>
  <cp:revision>26</cp:revision>
  <dcterms:created xsi:type="dcterms:W3CDTF">2019-08-31T06:41:41Z</dcterms:created>
  <dcterms:modified xsi:type="dcterms:W3CDTF">2019-08-31T23:57:28Z</dcterms:modified>
</cp:coreProperties>
</file>