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806F27-2A06-4100-BE5F-6E18101C10F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E719C48-9F87-47F2-A79A-794FACE86D68}">
      <dgm:prSet/>
      <dgm:spPr/>
      <dgm:t>
        <a:bodyPr/>
        <a:lstStyle/>
        <a:p>
          <a:r>
            <a:rPr lang="en-US"/>
            <a:t>Data Management- Data management is the practice of collecting, keeping, and using data securely, efficiently, and cost-effectively. The goal of data management is to help people, organizations, and connected things optimize the use of data.</a:t>
          </a:r>
        </a:p>
      </dgm:t>
    </dgm:pt>
    <dgm:pt modelId="{7023E3A8-DD7C-463F-A837-2EC8ABD5006F}" type="parTrans" cxnId="{3B53102D-FAB0-4F70-851E-39EC104C9D05}">
      <dgm:prSet/>
      <dgm:spPr/>
      <dgm:t>
        <a:bodyPr/>
        <a:lstStyle/>
        <a:p>
          <a:endParaRPr lang="en-US"/>
        </a:p>
      </dgm:t>
    </dgm:pt>
    <dgm:pt modelId="{2E3FFD64-7C3B-4C56-84D7-D6BDBC724DE9}" type="sibTrans" cxnId="{3B53102D-FAB0-4F70-851E-39EC104C9D05}">
      <dgm:prSet/>
      <dgm:spPr/>
      <dgm:t>
        <a:bodyPr/>
        <a:lstStyle/>
        <a:p>
          <a:endParaRPr lang="en-US"/>
        </a:p>
      </dgm:t>
    </dgm:pt>
    <dgm:pt modelId="{B51B5F7E-614F-4CF5-888C-B4DAD08820DD}">
      <dgm:prSet/>
      <dgm:spPr/>
      <dgm:t>
        <a:bodyPr/>
        <a:lstStyle/>
        <a:p>
          <a:r>
            <a:rPr lang="en-US" dirty="0"/>
            <a:t>Excel- Excel is a powerful program for data analysis and documentation. It is a spreadsheet program, which contains several columns and rows, where each intersection of a column and a row is a cell</a:t>
          </a:r>
        </a:p>
      </dgm:t>
    </dgm:pt>
    <dgm:pt modelId="{F8BDD439-5273-46CC-BC4A-5CF82E502569}" type="parTrans" cxnId="{9C837F41-992B-4E7E-96D6-A27B68828592}">
      <dgm:prSet/>
      <dgm:spPr/>
      <dgm:t>
        <a:bodyPr/>
        <a:lstStyle/>
        <a:p>
          <a:endParaRPr lang="en-US"/>
        </a:p>
      </dgm:t>
    </dgm:pt>
    <dgm:pt modelId="{9578F63D-B64C-4232-80D6-416B2E3E645A}" type="sibTrans" cxnId="{9C837F41-992B-4E7E-96D6-A27B68828592}">
      <dgm:prSet/>
      <dgm:spPr/>
      <dgm:t>
        <a:bodyPr/>
        <a:lstStyle/>
        <a:p>
          <a:endParaRPr lang="en-US"/>
        </a:p>
      </dgm:t>
    </dgm:pt>
    <dgm:pt modelId="{121D7519-5BB9-49D9-B1FD-326200B3CE63}" type="pres">
      <dgm:prSet presAssocID="{03806F27-2A06-4100-BE5F-6E18101C10F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137F224-6039-4873-AD57-2B2496558BB8}" type="pres">
      <dgm:prSet presAssocID="{5E719C48-9F87-47F2-A79A-794FACE86D68}" presName="hierRoot1" presStyleCnt="0"/>
      <dgm:spPr/>
    </dgm:pt>
    <dgm:pt modelId="{099A9356-BD50-49C0-A8A4-84D94A38A014}" type="pres">
      <dgm:prSet presAssocID="{5E719C48-9F87-47F2-A79A-794FACE86D68}" presName="composite" presStyleCnt="0"/>
      <dgm:spPr/>
    </dgm:pt>
    <dgm:pt modelId="{561B1215-5B37-4EFA-BF08-BB23728B625E}" type="pres">
      <dgm:prSet presAssocID="{5E719C48-9F87-47F2-A79A-794FACE86D68}" presName="background" presStyleLbl="node0" presStyleIdx="0" presStyleCnt="2"/>
      <dgm:spPr/>
    </dgm:pt>
    <dgm:pt modelId="{06952AC1-0F95-4B4F-8DCA-3135A34BB8BD}" type="pres">
      <dgm:prSet presAssocID="{5E719C48-9F87-47F2-A79A-794FACE86D68}" presName="text" presStyleLbl="fgAcc0" presStyleIdx="0" presStyleCnt="2">
        <dgm:presLayoutVars>
          <dgm:chPref val="3"/>
        </dgm:presLayoutVars>
      </dgm:prSet>
      <dgm:spPr/>
    </dgm:pt>
    <dgm:pt modelId="{2184CC9E-467C-49E7-B444-DE19291E5B87}" type="pres">
      <dgm:prSet presAssocID="{5E719C48-9F87-47F2-A79A-794FACE86D68}" presName="hierChild2" presStyleCnt="0"/>
      <dgm:spPr/>
    </dgm:pt>
    <dgm:pt modelId="{9DDEAB42-9C67-4A83-828E-FF3D2AEE3EB9}" type="pres">
      <dgm:prSet presAssocID="{B51B5F7E-614F-4CF5-888C-B4DAD08820DD}" presName="hierRoot1" presStyleCnt="0"/>
      <dgm:spPr/>
    </dgm:pt>
    <dgm:pt modelId="{E05012CB-C8E4-4B27-BC5B-3E717D45196F}" type="pres">
      <dgm:prSet presAssocID="{B51B5F7E-614F-4CF5-888C-B4DAD08820DD}" presName="composite" presStyleCnt="0"/>
      <dgm:spPr/>
    </dgm:pt>
    <dgm:pt modelId="{E127FD9F-96D2-4926-8E6F-1E9A09B3E5CA}" type="pres">
      <dgm:prSet presAssocID="{B51B5F7E-614F-4CF5-888C-B4DAD08820DD}" presName="background" presStyleLbl="node0" presStyleIdx="1" presStyleCnt="2"/>
      <dgm:spPr/>
    </dgm:pt>
    <dgm:pt modelId="{F5672074-5EAD-455C-961E-C7FA26B67F40}" type="pres">
      <dgm:prSet presAssocID="{B51B5F7E-614F-4CF5-888C-B4DAD08820DD}" presName="text" presStyleLbl="fgAcc0" presStyleIdx="1" presStyleCnt="2">
        <dgm:presLayoutVars>
          <dgm:chPref val="3"/>
        </dgm:presLayoutVars>
      </dgm:prSet>
      <dgm:spPr/>
    </dgm:pt>
    <dgm:pt modelId="{4BC838C5-ED72-4ECC-A551-A288764A5770}" type="pres">
      <dgm:prSet presAssocID="{B51B5F7E-614F-4CF5-888C-B4DAD08820DD}" presName="hierChild2" presStyleCnt="0"/>
      <dgm:spPr/>
    </dgm:pt>
  </dgm:ptLst>
  <dgm:cxnLst>
    <dgm:cxn modelId="{3B53102D-FAB0-4F70-851E-39EC104C9D05}" srcId="{03806F27-2A06-4100-BE5F-6E18101C10FB}" destId="{5E719C48-9F87-47F2-A79A-794FACE86D68}" srcOrd="0" destOrd="0" parTransId="{7023E3A8-DD7C-463F-A837-2EC8ABD5006F}" sibTransId="{2E3FFD64-7C3B-4C56-84D7-D6BDBC724DE9}"/>
    <dgm:cxn modelId="{9C837F41-992B-4E7E-96D6-A27B68828592}" srcId="{03806F27-2A06-4100-BE5F-6E18101C10FB}" destId="{B51B5F7E-614F-4CF5-888C-B4DAD08820DD}" srcOrd="1" destOrd="0" parTransId="{F8BDD439-5273-46CC-BC4A-5CF82E502569}" sibTransId="{9578F63D-B64C-4232-80D6-416B2E3E645A}"/>
    <dgm:cxn modelId="{0A35D875-A348-43BB-BBC6-0528F011375B}" type="presOf" srcId="{03806F27-2A06-4100-BE5F-6E18101C10FB}" destId="{121D7519-5BB9-49D9-B1FD-326200B3CE63}" srcOrd="0" destOrd="0" presId="urn:microsoft.com/office/officeart/2005/8/layout/hierarchy1"/>
    <dgm:cxn modelId="{13941E9D-59DB-46C8-8E9D-132E8AF46DF9}" type="presOf" srcId="{5E719C48-9F87-47F2-A79A-794FACE86D68}" destId="{06952AC1-0F95-4B4F-8DCA-3135A34BB8BD}" srcOrd="0" destOrd="0" presId="urn:microsoft.com/office/officeart/2005/8/layout/hierarchy1"/>
    <dgm:cxn modelId="{27E3ABD6-919B-4AD6-9360-FD8A4FD4DC81}" type="presOf" srcId="{B51B5F7E-614F-4CF5-888C-B4DAD08820DD}" destId="{F5672074-5EAD-455C-961E-C7FA26B67F40}" srcOrd="0" destOrd="0" presId="urn:microsoft.com/office/officeart/2005/8/layout/hierarchy1"/>
    <dgm:cxn modelId="{DF52595F-EB6C-4F1C-BA44-2259B8E62450}" type="presParOf" srcId="{121D7519-5BB9-49D9-B1FD-326200B3CE63}" destId="{C137F224-6039-4873-AD57-2B2496558BB8}" srcOrd="0" destOrd="0" presId="urn:microsoft.com/office/officeart/2005/8/layout/hierarchy1"/>
    <dgm:cxn modelId="{CCC887D9-9C36-40BA-BEDB-CBA7A357C8D4}" type="presParOf" srcId="{C137F224-6039-4873-AD57-2B2496558BB8}" destId="{099A9356-BD50-49C0-A8A4-84D94A38A014}" srcOrd="0" destOrd="0" presId="urn:microsoft.com/office/officeart/2005/8/layout/hierarchy1"/>
    <dgm:cxn modelId="{93413460-439C-4ACE-B948-CCB68131D52C}" type="presParOf" srcId="{099A9356-BD50-49C0-A8A4-84D94A38A014}" destId="{561B1215-5B37-4EFA-BF08-BB23728B625E}" srcOrd="0" destOrd="0" presId="urn:microsoft.com/office/officeart/2005/8/layout/hierarchy1"/>
    <dgm:cxn modelId="{30F774F7-9C46-4401-AF69-EA1915BA7E0D}" type="presParOf" srcId="{099A9356-BD50-49C0-A8A4-84D94A38A014}" destId="{06952AC1-0F95-4B4F-8DCA-3135A34BB8BD}" srcOrd="1" destOrd="0" presId="urn:microsoft.com/office/officeart/2005/8/layout/hierarchy1"/>
    <dgm:cxn modelId="{7F20EC28-96C3-4AD6-AF2D-4DA9F6C25D99}" type="presParOf" srcId="{C137F224-6039-4873-AD57-2B2496558BB8}" destId="{2184CC9E-467C-49E7-B444-DE19291E5B87}" srcOrd="1" destOrd="0" presId="urn:microsoft.com/office/officeart/2005/8/layout/hierarchy1"/>
    <dgm:cxn modelId="{6990911E-976B-4E67-83A2-24AE68387B95}" type="presParOf" srcId="{121D7519-5BB9-49D9-B1FD-326200B3CE63}" destId="{9DDEAB42-9C67-4A83-828E-FF3D2AEE3EB9}" srcOrd="1" destOrd="0" presId="urn:microsoft.com/office/officeart/2005/8/layout/hierarchy1"/>
    <dgm:cxn modelId="{76B33E39-212F-401F-802A-895C1543DD2D}" type="presParOf" srcId="{9DDEAB42-9C67-4A83-828E-FF3D2AEE3EB9}" destId="{E05012CB-C8E4-4B27-BC5B-3E717D45196F}" srcOrd="0" destOrd="0" presId="urn:microsoft.com/office/officeart/2005/8/layout/hierarchy1"/>
    <dgm:cxn modelId="{F755679F-7A80-4825-B814-F6C5007AD89A}" type="presParOf" srcId="{E05012CB-C8E4-4B27-BC5B-3E717D45196F}" destId="{E127FD9F-96D2-4926-8E6F-1E9A09B3E5CA}" srcOrd="0" destOrd="0" presId="urn:microsoft.com/office/officeart/2005/8/layout/hierarchy1"/>
    <dgm:cxn modelId="{AED9613B-6BCF-4324-9AF2-5A34A9EE1D8F}" type="presParOf" srcId="{E05012CB-C8E4-4B27-BC5B-3E717D45196F}" destId="{F5672074-5EAD-455C-961E-C7FA26B67F40}" srcOrd="1" destOrd="0" presId="urn:microsoft.com/office/officeart/2005/8/layout/hierarchy1"/>
    <dgm:cxn modelId="{D7E4F85C-80A5-4038-93F5-48E9F5B0E335}" type="presParOf" srcId="{9DDEAB42-9C67-4A83-828E-FF3D2AEE3EB9}" destId="{4BC838C5-ED72-4ECC-A551-A288764A577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B33CA9-6703-4465-ABCE-AF8329DB227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6541701-CACB-4E1D-8EFC-FC60C2D3BC65}">
      <dgm:prSet/>
      <dgm:spPr/>
      <dgm:t>
        <a:bodyPr/>
        <a:lstStyle/>
        <a:p>
          <a:r>
            <a:rPr lang="en-US"/>
            <a:t>SUMIFS: =SUMIF (range, criteria, [sum_range])</a:t>
          </a:r>
        </a:p>
      </dgm:t>
    </dgm:pt>
    <dgm:pt modelId="{31C75C53-FF61-4C9D-B51B-008644CEAE81}" type="parTrans" cxnId="{91F77784-24EC-4298-BA44-E87637BC09DA}">
      <dgm:prSet/>
      <dgm:spPr/>
      <dgm:t>
        <a:bodyPr/>
        <a:lstStyle/>
        <a:p>
          <a:endParaRPr lang="en-US"/>
        </a:p>
      </dgm:t>
    </dgm:pt>
    <dgm:pt modelId="{D735DFB3-DA0F-4534-9C1E-65277350D3EB}" type="sibTrans" cxnId="{91F77784-24EC-4298-BA44-E87637BC09DA}">
      <dgm:prSet/>
      <dgm:spPr/>
      <dgm:t>
        <a:bodyPr/>
        <a:lstStyle/>
        <a:p>
          <a:endParaRPr lang="en-US"/>
        </a:p>
      </dgm:t>
    </dgm:pt>
    <dgm:pt modelId="{80990BE5-D342-4446-974A-A4891951091D}">
      <dgm:prSet/>
      <dgm:spPr/>
      <dgm:t>
        <a:bodyPr/>
        <a:lstStyle/>
        <a:p>
          <a:r>
            <a:rPr lang="en-US"/>
            <a:t>SUM:  =SUM(number1, [number2], ...) </a:t>
          </a:r>
        </a:p>
      </dgm:t>
    </dgm:pt>
    <dgm:pt modelId="{AFD855F8-7D72-460B-9C07-DE55AC2A4A2F}" type="parTrans" cxnId="{DB6E7E05-FA98-4BA1-AF25-FFBD76005936}">
      <dgm:prSet/>
      <dgm:spPr/>
      <dgm:t>
        <a:bodyPr/>
        <a:lstStyle/>
        <a:p>
          <a:endParaRPr lang="en-US"/>
        </a:p>
      </dgm:t>
    </dgm:pt>
    <dgm:pt modelId="{1206EF1A-DEB1-441F-A003-17BF3BB1CE3C}" type="sibTrans" cxnId="{DB6E7E05-FA98-4BA1-AF25-FFBD76005936}">
      <dgm:prSet/>
      <dgm:spPr/>
      <dgm:t>
        <a:bodyPr/>
        <a:lstStyle/>
        <a:p>
          <a:endParaRPr lang="en-US"/>
        </a:p>
      </dgm:t>
    </dgm:pt>
    <dgm:pt modelId="{E01AC6DF-DA88-48FD-9849-AA231D6C77FE}">
      <dgm:prSet/>
      <dgm:spPr/>
      <dgm:t>
        <a:bodyPr/>
        <a:lstStyle/>
        <a:p>
          <a:r>
            <a:rPr lang="en-US"/>
            <a:t>COUNTIFS: =COUNTIFS (range1, criteria1, [range2], [criteria2], ...)</a:t>
          </a:r>
        </a:p>
      </dgm:t>
    </dgm:pt>
    <dgm:pt modelId="{5336CEFA-7552-4F3C-8DF3-F4A9BD71A3FF}" type="parTrans" cxnId="{0F9954CC-FC7B-45B0-94BA-FEE8D6DDFB95}">
      <dgm:prSet/>
      <dgm:spPr/>
      <dgm:t>
        <a:bodyPr/>
        <a:lstStyle/>
        <a:p>
          <a:endParaRPr lang="en-US"/>
        </a:p>
      </dgm:t>
    </dgm:pt>
    <dgm:pt modelId="{98AD96B9-4839-43C3-BA7C-BD4851BEA7F1}" type="sibTrans" cxnId="{0F9954CC-FC7B-45B0-94BA-FEE8D6DDFB95}">
      <dgm:prSet/>
      <dgm:spPr/>
      <dgm:t>
        <a:bodyPr/>
        <a:lstStyle/>
        <a:p>
          <a:endParaRPr lang="en-US"/>
        </a:p>
      </dgm:t>
    </dgm:pt>
    <dgm:pt modelId="{3E6829DD-F44C-4ACE-BB04-5DDB523CEF18}">
      <dgm:prSet/>
      <dgm:spPr/>
      <dgm:t>
        <a:bodyPr/>
        <a:lstStyle/>
        <a:p>
          <a:r>
            <a:rPr lang="en-US"/>
            <a:t>AVERAGE: AVERAGE(number1, [number2], ...)</a:t>
          </a:r>
        </a:p>
      </dgm:t>
    </dgm:pt>
    <dgm:pt modelId="{2316C1EC-946D-4584-A278-14D941EBF305}" type="parTrans" cxnId="{9E1D69AA-12BD-4FE6-B152-3EC7D3769926}">
      <dgm:prSet/>
      <dgm:spPr/>
      <dgm:t>
        <a:bodyPr/>
        <a:lstStyle/>
        <a:p>
          <a:endParaRPr lang="en-US"/>
        </a:p>
      </dgm:t>
    </dgm:pt>
    <dgm:pt modelId="{BE536096-DD6E-45A6-8AEC-26CACBFD5D5B}" type="sibTrans" cxnId="{9E1D69AA-12BD-4FE6-B152-3EC7D3769926}">
      <dgm:prSet/>
      <dgm:spPr/>
      <dgm:t>
        <a:bodyPr/>
        <a:lstStyle/>
        <a:p>
          <a:endParaRPr lang="en-US"/>
        </a:p>
      </dgm:t>
    </dgm:pt>
    <dgm:pt modelId="{62B0E87E-441C-4108-8D83-766F5BCCE760}">
      <dgm:prSet/>
      <dgm:spPr/>
      <dgm:t>
        <a:bodyPr/>
        <a:lstStyle/>
        <a:p>
          <a:r>
            <a:rPr lang="en-US"/>
            <a:t>MIN: =MIN (number1, [number2], ...)</a:t>
          </a:r>
        </a:p>
      </dgm:t>
    </dgm:pt>
    <dgm:pt modelId="{344DAA84-3856-4855-81EF-C96D8190CD09}" type="parTrans" cxnId="{469BE2A0-F203-4100-B9D8-E17EEDCDFD6B}">
      <dgm:prSet/>
      <dgm:spPr/>
      <dgm:t>
        <a:bodyPr/>
        <a:lstStyle/>
        <a:p>
          <a:endParaRPr lang="en-US"/>
        </a:p>
      </dgm:t>
    </dgm:pt>
    <dgm:pt modelId="{277B969A-8D4A-4444-85E6-DF6BF3845539}" type="sibTrans" cxnId="{469BE2A0-F203-4100-B9D8-E17EEDCDFD6B}">
      <dgm:prSet/>
      <dgm:spPr/>
      <dgm:t>
        <a:bodyPr/>
        <a:lstStyle/>
        <a:p>
          <a:endParaRPr lang="en-US"/>
        </a:p>
      </dgm:t>
    </dgm:pt>
    <dgm:pt modelId="{A4DCD7E7-1E5E-4B0D-8CB0-50B8C3B0929C}">
      <dgm:prSet/>
      <dgm:spPr/>
      <dgm:t>
        <a:bodyPr/>
        <a:lstStyle/>
        <a:p>
          <a:r>
            <a:rPr lang="en-US"/>
            <a:t>MAX: =MAX (number1, [number2], ...)</a:t>
          </a:r>
        </a:p>
      </dgm:t>
    </dgm:pt>
    <dgm:pt modelId="{0C2B7F60-56B4-4050-BC3A-64DF26DCA6AC}" type="parTrans" cxnId="{D9861406-86B2-4916-A633-E43501DEF917}">
      <dgm:prSet/>
      <dgm:spPr/>
      <dgm:t>
        <a:bodyPr/>
        <a:lstStyle/>
        <a:p>
          <a:endParaRPr lang="en-US"/>
        </a:p>
      </dgm:t>
    </dgm:pt>
    <dgm:pt modelId="{E6111D3A-055D-4030-9485-20D6B0201157}" type="sibTrans" cxnId="{D9861406-86B2-4916-A633-E43501DEF917}">
      <dgm:prSet/>
      <dgm:spPr/>
      <dgm:t>
        <a:bodyPr/>
        <a:lstStyle/>
        <a:p>
          <a:endParaRPr lang="en-US"/>
        </a:p>
      </dgm:t>
    </dgm:pt>
    <dgm:pt modelId="{69B9D5F6-F8E8-4798-A943-97CD9062854D}">
      <dgm:prSet/>
      <dgm:spPr/>
      <dgm:t>
        <a:bodyPr/>
        <a:lstStyle/>
        <a:p>
          <a:r>
            <a:rPr lang="en-US"/>
            <a:t>ROWS: =ROW ([reference])</a:t>
          </a:r>
        </a:p>
      </dgm:t>
    </dgm:pt>
    <dgm:pt modelId="{3DFB5AD2-3652-4BC8-A1D9-77CA4CB110AB}" type="parTrans" cxnId="{E7C249E6-BC88-4998-823B-BAB6C92605BB}">
      <dgm:prSet/>
      <dgm:spPr/>
      <dgm:t>
        <a:bodyPr/>
        <a:lstStyle/>
        <a:p>
          <a:endParaRPr lang="en-US"/>
        </a:p>
      </dgm:t>
    </dgm:pt>
    <dgm:pt modelId="{EAE87301-6DAE-4A1B-B558-2FB72319B08A}" type="sibTrans" cxnId="{E7C249E6-BC88-4998-823B-BAB6C92605BB}">
      <dgm:prSet/>
      <dgm:spPr/>
      <dgm:t>
        <a:bodyPr/>
        <a:lstStyle/>
        <a:p>
          <a:endParaRPr lang="en-US"/>
        </a:p>
      </dgm:t>
    </dgm:pt>
    <dgm:pt modelId="{A4ADD119-6B08-4A93-B817-81D81DCDED88}">
      <dgm:prSet/>
      <dgm:spPr/>
      <dgm:t>
        <a:bodyPr/>
        <a:lstStyle/>
        <a:p>
          <a:r>
            <a:rPr lang="en-US"/>
            <a:t>SUMPRODUCTS: =SUMPRODUCT (array1, [array2], ...)</a:t>
          </a:r>
        </a:p>
      </dgm:t>
    </dgm:pt>
    <dgm:pt modelId="{747E8D85-04E7-4B81-A465-242D87904D20}" type="parTrans" cxnId="{6E242561-39EA-4913-AE73-DA24488A62F9}">
      <dgm:prSet/>
      <dgm:spPr/>
      <dgm:t>
        <a:bodyPr/>
        <a:lstStyle/>
        <a:p>
          <a:endParaRPr lang="en-US"/>
        </a:p>
      </dgm:t>
    </dgm:pt>
    <dgm:pt modelId="{6736E420-131C-42BE-8FDD-622543DE46C8}" type="sibTrans" cxnId="{6E242561-39EA-4913-AE73-DA24488A62F9}">
      <dgm:prSet/>
      <dgm:spPr/>
      <dgm:t>
        <a:bodyPr/>
        <a:lstStyle/>
        <a:p>
          <a:endParaRPr lang="en-US"/>
        </a:p>
      </dgm:t>
    </dgm:pt>
    <dgm:pt modelId="{EFACB70F-1229-4F15-969A-639F3840DCF3}">
      <dgm:prSet/>
      <dgm:spPr/>
      <dgm:t>
        <a:bodyPr/>
        <a:lstStyle/>
        <a:p>
          <a:r>
            <a:rPr lang="en-US"/>
            <a:t>IF: =IF (logical_test, [value_if_true], [value_if_false])</a:t>
          </a:r>
        </a:p>
      </dgm:t>
    </dgm:pt>
    <dgm:pt modelId="{B955FF7D-A344-49D7-A502-0A377A8B20E3}" type="parTrans" cxnId="{8CD2C9B5-4C26-4CFD-B914-950F427C6991}">
      <dgm:prSet/>
      <dgm:spPr/>
      <dgm:t>
        <a:bodyPr/>
        <a:lstStyle/>
        <a:p>
          <a:endParaRPr lang="en-US"/>
        </a:p>
      </dgm:t>
    </dgm:pt>
    <dgm:pt modelId="{4DCF7E49-7D42-4B46-8E46-8F7A6D0361A3}" type="sibTrans" cxnId="{8CD2C9B5-4C26-4CFD-B914-950F427C6991}">
      <dgm:prSet/>
      <dgm:spPr/>
      <dgm:t>
        <a:bodyPr/>
        <a:lstStyle/>
        <a:p>
          <a:endParaRPr lang="en-US"/>
        </a:p>
      </dgm:t>
    </dgm:pt>
    <dgm:pt modelId="{9624C686-F810-49DA-BD80-1C0A7D045A0D}" type="pres">
      <dgm:prSet presAssocID="{30B33CA9-6703-4465-ABCE-AF8329DB2279}" presName="diagram" presStyleCnt="0">
        <dgm:presLayoutVars>
          <dgm:dir/>
          <dgm:resizeHandles val="exact"/>
        </dgm:presLayoutVars>
      </dgm:prSet>
      <dgm:spPr/>
    </dgm:pt>
    <dgm:pt modelId="{D281235E-4CF2-4559-8D20-D4A8E7ED07B7}" type="pres">
      <dgm:prSet presAssocID="{16541701-CACB-4E1D-8EFC-FC60C2D3BC65}" presName="node" presStyleLbl="node1" presStyleIdx="0" presStyleCnt="9">
        <dgm:presLayoutVars>
          <dgm:bulletEnabled val="1"/>
        </dgm:presLayoutVars>
      </dgm:prSet>
      <dgm:spPr/>
    </dgm:pt>
    <dgm:pt modelId="{4BD67458-83E2-4FDD-B7AC-46554B15978D}" type="pres">
      <dgm:prSet presAssocID="{D735DFB3-DA0F-4534-9C1E-65277350D3EB}" presName="sibTrans" presStyleCnt="0"/>
      <dgm:spPr/>
    </dgm:pt>
    <dgm:pt modelId="{D54B8A82-C943-4E37-BC16-7EB48ECB1D79}" type="pres">
      <dgm:prSet presAssocID="{80990BE5-D342-4446-974A-A4891951091D}" presName="node" presStyleLbl="node1" presStyleIdx="1" presStyleCnt="9">
        <dgm:presLayoutVars>
          <dgm:bulletEnabled val="1"/>
        </dgm:presLayoutVars>
      </dgm:prSet>
      <dgm:spPr/>
    </dgm:pt>
    <dgm:pt modelId="{9A0AE18C-7670-4431-9691-EF0F42972F50}" type="pres">
      <dgm:prSet presAssocID="{1206EF1A-DEB1-441F-A003-17BF3BB1CE3C}" presName="sibTrans" presStyleCnt="0"/>
      <dgm:spPr/>
    </dgm:pt>
    <dgm:pt modelId="{5B7E25F5-777C-4D8E-8C9D-4BDE49B9FA31}" type="pres">
      <dgm:prSet presAssocID="{E01AC6DF-DA88-48FD-9849-AA231D6C77FE}" presName="node" presStyleLbl="node1" presStyleIdx="2" presStyleCnt="9">
        <dgm:presLayoutVars>
          <dgm:bulletEnabled val="1"/>
        </dgm:presLayoutVars>
      </dgm:prSet>
      <dgm:spPr/>
    </dgm:pt>
    <dgm:pt modelId="{1EF011A5-3E05-4F62-ACCC-BB6AFCC38747}" type="pres">
      <dgm:prSet presAssocID="{98AD96B9-4839-43C3-BA7C-BD4851BEA7F1}" presName="sibTrans" presStyleCnt="0"/>
      <dgm:spPr/>
    </dgm:pt>
    <dgm:pt modelId="{3D6906E6-45C3-4316-A394-91B665FBFBF5}" type="pres">
      <dgm:prSet presAssocID="{3E6829DD-F44C-4ACE-BB04-5DDB523CEF18}" presName="node" presStyleLbl="node1" presStyleIdx="3" presStyleCnt="9">
        <dgm:presLayoutVars>
          <dgm:bulletEnabled val="1"/>
        </dgm:presLayoutVars>
      </dgm:prSet>
      <dgm:spPr/>
    </dgm:pt>
    <dgm:pt modelId="{CD380788-C78B-4380-8DA4-215B1058DA49}" type="pres">
      <dgm:prSet presAssocID="{BE536096-DD6E-45A6-8AEC-26CACBFD5D5B}" presName="sibTrans" presStyleCnt="0"/>
      <dgm:spPr/>
    </dgm:pt>
    <dgm:pt modelId="{75F41716-4CC8-4E00-819B-6E769E40F794}" type="pres">
      <dgm:prSet presAssocID="{62B0E87E-441C-4108-8D83-766F5BCCE760}" presName="node" presStyleLbl="node1" presStyleIdx="4" presStyleCnt="9">
        <dgm:presLayoutVars>
          <dgm:bulletEnabled val="1"/>
        </dgm:presLayoutVars>
      </dgm:prSet>
      <dgm:spPr/>
    </dgm:pt>
    <dgm:pt modelId="{9C487C63-0455-4258-B6E1-3E16210B86AD}" type="pres">
      <dgm:prSet presAssocID="{277B969A-8D4A-4444-85E6-DF6BF3845539}" presName="sibTrans" presStyleCnt="0"/>
      <dgm:spPr/>
    </dgm:pt>
    <dgm:pt modelId="{5B9F239F-C30A-44E6-B037-40F0E9C0E194}" type="pres">
      <dgm:prSet presAssocID="{A4DCD7E7-1E5E-4B0D-8CB0-50B8C3B0929C}" presName="node" presStyleLbl="node1" presStyleIdx="5" presStyleCnt="9">
        <dgm:presLayoutVars>
          <dgm:bulletEnabled val="1"/>
        </dgm:presLayoutVars>
      </dgm:prSet>
      <dgm:spPr/>
    </dgm:pt>
    <dgm:pt modelId="{E9E0B6A4-9B47-4670-93FE-6204A9463208}" type="pres">
      <dgm:prSet presAssocID="{E6111D3A-055D-4030-9485-20D6B0201157}" presName="sibTrans" presStyleCnt="0"/>
      <dgm:spPr/>
    </dgm:pt>
    <dgm:pt modelId="{8860550F-1952-4CAF-B355-D29C33192E32}" type="pres">
      <dgm:prSet presAssocID="{69B9D5F6-F8E8-4798-A943-97CD9062854D}" presName="node" presStyleLbl="node1" presStyleIdx="6" presStyleCnt="9">
        <dgm:presLayoutVars>
          <dgm:bulletEnabled val="1"/>
        </dgm:presLayoutVars>
      </dgm:prSet>
      <dgm:spPr/>
    </dgm:pt>
    <dgm:pt modelId="{267930F6-2842-4BA9-9334-C18D1DE55AC7}" type="pres">
      <dgm:prSet presAssocID="{EAE87301-6DAE-4A1B-B558-2FB72319B08A}" presName="sibTrans" presStyleCnt="0"/>
      <dgm:spPr/>
    </dgm:pt>
    <dgm:pt modelId="{2943DB17-A22E-49C8-9614-F69C129346B4}" type="pres">
      <dgm:prSet presAssocID="{A4ADD119-6B08-4A93-B817-81D81DCDED88}" presName="node" presStyleLbl="node1" presStyleIdx="7" presStyleCnt="9">
        <dgm:presLayoutVars>
          <dgm:bulletEnabled val="1"/>
        </dgm:presLayoutVars>
      </dgm:prSet>
      <dgm:spPr/>
    </dgm:pt>
    <dgm:pt modelId="{5C478CBD-21DB-4578-961F-3EB2446766EC}" type="pres">
      <dgm:prSet presAssocID="{6736E420-131C-42BE-8FDD-622543DE46C8}" presName="sibTrans" presStyleCnt="0"/>
      <dgm:spPr/>
    </dgm:pt>
    <dgm:pt modelId="{A48CDDDD-5888-4B7C-B3BB-4C0D6C8ADD0F}" type="pres">
      <dgm:prSet presAssocID="{EFACB70F-1229-4F15-969A-639F3840DCF3}" presName="node" presStyleLbl="node1" presStyleIdx="8" presStyleCnt="9">
        <dgm:presLayoutVars>
          <dgm:bulletEnabled val="1"/>
        </dgm:presLayoutVars>
      </dgm:prSet>
      <dgm:spPr/>
    </dgm:pt>
  </dgm:ptLst>
  <dgm:cxnLst>
    <dgm:cxn modelId="{DB6E7E05-FA98-4BA1-AF25-FFBD76005936}" srcId="{30B33CA9-6703-4465-ABCE-AF8329DB2279}" destId="{80990BE5-D342-4446-974A-A4891951091D}" srcOrd="1" destOrd="0" parTransId="{AFD855F8-7D72-460B-9C07-DE55AC2A4A2F}" sibTransId="{1206EF1A-DEB1-441F-A003-17BF3BB1CE3C}"/>
    <dgm:cxn modelId="{D9861406-86B2-4916-A633-E43501DEF917}" srcId="{30B33CA9-6703-4465-ABCE-AF8329DB2279}" destId="{A4DCD7E7-1E5E-4B0D-8CB0-50B8C3B0929C}" srcOrd="5" destOrd="0" parTransId="{0C2B7F60-56B4-4050-BC3A-64DF26DCA6AC}" sibTransId="{E6111D3A-055D-4030-9485-20D6B0201157}"/>
    <dgm:cxn modelId="{DEE85407-461E-417C-8164-8A29504047F0}" type="presOf" srcId="{EFACB70F-1229-4F15-969A-639F3840DCF3}" destId="{A48CDDDD-5888-4B7C-B3BB-4C0D6C8ADD0F}" srcOrd="0" destOrd="0" presId="urn:microsoft.com/office/officeart/2005/8/layout/default"/>
    <dgm:cxn modelId="{260CAC0C-B5F5-4ACC-BCF9-DD9D1320B642}" type="presOf" srcId="{A4DCD7E7-1E5E-4B0D-8CB0-50B8C3B0929C}" destId="{5B9F239F-C30A-44E6-B037-40F0E9C0E194}" srcOrd="0" destOrd="0" presId="urn:microsoft.com/office/officeart/2005/8/layout/default"/>
    <dgm:cxn modelId="{E37E435E-27BC-49DA-9AD1-E3E5E9A111EF}" type="presOf" srcId="{30B33CA9-6703-4465-ABCE-AF8329DB2279}" destId="{9624C686-F810-49DA-BD80-1C0A7D045A0D}" srcOrd="0" destOrd="0" presId="urn:microsoft.com/office/officeart/2005/8/layout/default"/>
    <dgm:cxn modelId="{6E242561-39EA-4913-AE73-DA24488A62F9}" srcId="{30B33CA9-6703-4465-ABCE-AF8329DB2279}" destId="{A4ADD119-6B08-4A93-B817-81D81DCDED88}" srcOrd="7" destOrd="0" parTransId="{747E8D85-04E7-4B81-A465-242D87904D20}" sibTransId="{6736E420-131C-42BE-8FDD-622543DE46C8}"/>
    <dgm:cxn modelId="{5C664654-E979-4EA9-A2FC-D01AD4287CB9}" type="presOf" srcId="{E01AC6DF-DA88-48FD-9849-AA231D6C77FE}" destId="{5B7E25F5-777C-4D8E-8C9D-4BDE49B9FA31}" srcOrd="0" destOrd="0" presId="urn:microsoft.com/office/officeart/2005/8/layout/default"/>
    <dgm:cxn modelId="{BD264176-7DB0-485D-BFDB-D32BBD0C34F5}" type="presOf" srcId="{A4ADD119-6B08-4A93-B817-81D81DCDED88}" destId="{2943DB17-A22E-49C8-9614-F69C129346B4}" srcOrd="0" destOrd="0" presId="urn:microsoft.com/office/officeart/2005/8/layout/default"/>
    <dgm:cxn modelId="{491A1679-894D-49F5-A238-F51C559156D6}" type="presOf" srcId="{80990BE5-D342-4446-974A-A4891951091D}" destId="{D54B8A82-C943-4E37-BC16-7EB48ECB1D79}" srcOrd="0" destOrd="0" presId="urn:microsoft.com/office/officeart/2005/8/layout/default"/>
    <dgm:cxn modelId="{91F77784-24EC-4298-BA44-E87637BC09DA}" srcId="{30B33CA9-6703-4465-ABCE-AF8329DB2279}" destId="{16541701-CACB-4E1D-8EFC-FC60C2D3BC65}" srcOrd="0" destOrd="0" parTransId="{31C75C53-FF61-4C9D-B51B-008644CEAE81}" sibTransId="{D735DFB3-DA0F-4534-9C1E-65277350D3EB}"/>
    <dgm:cxn modelId="{469BE2A0-F203-4100-B9D8-E17EEDCDFD6B}" srcId="{30B33CA9-6703-4465-ABCE-AF8329DB2279}" destId="{62B0E87E-441C-4108-8D83-766F5BCCE760}" srcOrd="4" destOrd="0" parTransId="{344DAA84-3856-4855-81EF-C96D8190CD09}" sibTransId="{277B969A-8D4A-4444-85E6-DF6BF3845539}"/>
    <dgm:cxn modelId="{9E1D69AA-12BD-4FE6-B152-3EC7D3769926}" srcId="{30B33CA9-6703-4465-ABCE-AF8329DB2279}" destId="{3E6829DD-F44C-4ACE-BB04-5DDB523CEF18}" srcOrd="3" destOrd="0" parTransId="{2316C1EC-946D-4584-A278-14D941EBF305}" sibTransId="{BE536096-DD6E-45A6-8AEC-26CACBFD5D5B}"/>
    <dgm:cxn modelId="{047C59AA-BD52-4375-9235-BC5FD6D88763}" type="presOf" srcId="{69B9D5F6-F8E8-4798-A943-97CD9062854D}" destId="{8860550F-1952-4CAF-B355-D29C33192E32}" srcOrd="0" destOrd="0" presId="urn:microsoft.com/office/officeart/2005/8/layout/default"/>
    <dgm:cxn modelId="{E5E868AF-7A9C-4332-B9CE-1D4CC839CB40}" type="presOf" srcId="{3E6829DD-F44C-4ACE-BB04-5DDB523CEF18}" destId="{3D6906E6-45C3-4316-A394-91B665FBFBF5}" srcOrd="0" destOrd="0" presId="urn:microsoft.com/office/officeart/2005/8/layout/default"/>
    <dgm:cxn modelId="{8CD2C9B5-4C26-4CFD-B914-950F427C6991}" srcId="{30B33CA9-6703-4465-ABCE-AF8329DB2279}" destId="{EFACB70F-1229-4F15-969A-639F3840DCF3}" srcOrd="8" destOrd="0" parTransId="{B955FF7D-A344-49D7-A502-0A377A8B20E3}" sibTransId="{4DCF7E49-7D42-4B46-8E46-8F7A6D0361A3}"/>
    <dgm:cxn modelId="{0F9954CC-FC7B-45B0-94BA-FEE8D6DDFB95}" srcId="{30B33CA9-6703-4465-ABCE-AF8329DB2279}" destId="{E01AC6DF-DA88-48FD-9849-AA231D6C77FE}" srcOrd="2" destOrd="0" parTransId="{5336CEFA-7552-4F3C-8DF3-F4A9BD71A3FF}" sibTransId="{98AD96B9-4839-43C3-BA7C-BD4851BEA7F1}"/>
    <dgm:cxn modelId="{E7C249E6-BC88-4998-823B-BAB6C92605BB}" srcId="{30B33CA9-6703-4465-ABCE-AF8329DB2279}" destId="{69B9D5F6-F8E8-4798-A943-97CD9062854D}" srcOrd="6" destOrd="0" parTransId="{3DFB5AD2-3652-4BC8-A1D9-77CA4CB110AB}" sibTransId="{EAE87301-6DAE-4A1B-B558-2FB72319B08A}"/>
    <dgm:cxn modelId="{7687D3E8-A134-4155-84AC-27C6BCBFB259}" type="presOf" srcId="{16541701-CACB-4E1D-8EFC-FC60C2D3BC65}" destId="{D281235E-4CF2-4559-8D20-D4A8E7ED07B7}" srcOrd="0" destOrd="0" presId="urn:microsoft.com/office/officeart/2005/8/layout/default"/>
    <dgm:cxn modelId="{681EFBEA-6A74-4513-9D0D-F1AD54D04515}" type="presOf" srcId="{62B0E87E-441C-4108-8D83-766F5BCCE760}" destId="{75F41716-4CC8-4E00-819B-6E769E40F794}" srcOrd="0" destOrd="0" presId="urn:microsoft.com/office/officeart/2005/8/layout/default"/>
    <dgm:cxn modelId="{3E09FE14-F9DB-4B72-9DD8-BA21FD4AFCDC}" type="presParOf" srcId="{9624C686-F810-49DA-BD80-1C0A7D045A0D}" destId="{D281235E-4CF2-4559-8D20-D4A8E7ED07B7}" srcOrd="0" destOrd="0" presId="urn:microsoft.com/office/officeart/2005/8/layout/default"/>
    <dgm:cxn modelId="{9A25CE04-E16A-4650-B1A0-F3936E47E1E6}" type="presParOf" srcId="{9624C686-F810-49DA-BD80-1C0A7D045A0D}" destId="{4BD67458-83E2-4FDD-B7AC-46554B15978D}" srcOrd="1" destOrd="0" presId="urn:microsoft.com/office/officeart/2005/8/layout/default"/>
    <dgm:cxn modelId="{6517D001-30CA-40A6-A4CA-51F8D0E89043}" type="presParOf" srcId="{9624C686-F810-49DA-BD80-1C0A7D045A0D}" destId="{D54B8A82-C943-4E37-BC16-7EB48ECB1D79}" srcOrd="2" destOrd="0" presId="urn:microsoft.com/office/officeart/2005/8/layout/default"/>
    <dgm:cxn modelId="{79C61CCE-02CC-40E4-BE7F-D478E2C1892E}" type="presParOf" srcId="{9624C686-F810-49DA-BD80-1C0A7D045A0D}" destId="{9A0AE18C-7670-4431-9691-EF0F42972F50}" srcOrd="3" destOrd="0" presId="urn:microsoft.com/office/officeart/2005/8/layout/default"/>
    <dgm:cxn modelId="{D0AA5370-2B23-4486-9011-715A4337ED50}" type="presParOf" srcId="{9624C686-F810-49DA-BD80-1C0A7D045A0D}" destId="{5B7E25F5-777C-4D8E-8C9D-4BDE49B9FA31}" srcOrd="4" destOrd="0" presId="urn:microsoft.com/office/officeart/2005/8/layout/default"/>
    <dgm:cxn modelId="{B1F6DED9-7052-4DC6-B2A7-DA91D1B92FA8}" type="presParOf" srcId="{9624C686-F810-49DA-BD80-1C0A7D045A0D}" destId="{1EF011A5-3E05-4F62-ACCC-BB6AFCC38747}" srcOrd="5" destOrd="0" presId="urn:microsoft.com/office/officeart/2005/8/layout/default"/>
    <dgm:cxn modelId="{12D24D61-20F1-4DE5-8A10-F2FD2B825C0C}" type="presParOf" srcId="{9624C686-F810-49DA-BD80-1C0A7D045A0D}" destId="{3D6906E6-45C3-4316-A394-91B665FBFBF5}" srcOrd="6" destOrd="0" presId="urn:microsoft.com/office/officeart/2005/8/layout/default"/>
    <dgm:cxn modelId="{95F766F9-3589-4781-AEF8-10A0537E09AD}" type="presParOf" srcId="{9624C686-F810-49DA-BD80-1C0A7D045A0D}" destId="{CD380788-C78B-4380-8DA4-215B1058DA49}" srcOrd="7" destOrd="0" presId="urn:microsoft.com/office/officeart/2005/8/layout/default"/>
    <dgm:cxn modelId="{C3F42283-9792-481F-BE87-F1BA35E69A34}" type="presParOf" srcId="{9624C686-F810-49DA-BD80-1C0A7D045A0D}" destId="{75F41716-4CC8-4E00-819B-6E769E40F794}" srcOrd="8" destOrd="0" presId="urn:microsoft.com/office/officeart/2005/8/layout/default"/>
    <dgm:cxn modelId="{4749A06E-A434-40AB-B0D9-8E6C3A738E57}" type="presParOf" srcId="{9624C686-F810-49DA-BD80-1C0A7D045A0D}" destId="{9C487C63-0455-4258-B6E1-3E16210B86AD}" srcOrd="9" destOrd="0" presId="urn:microsoft.com/office/officeart/2005/8/layout/default"/>
    <dgm:cxn modelId="{8C3BE3CD-906D-4175-A279-2D24DA5EF8F1}" type="presParOf" srcId="{9624C686-F810-49DA-BD80-1C0A7D045A0D}" destId="{5B9F239F-C30A-44E6-B037-40F0E9C0E194}" srcOrd="10" destOrd="0" presId="urn:microsoft.com/office/officeart/2005/8/layout/default"/>
    <dgm:cxn modelId="{8C3F8109-9D2A-4E85-9F11-E8A724FE8CB4}" type="presParOf" srcId="{9624C686-F810-49DA-BD80-1C0A7D045A0D}" destId="{E9E0B6A4-9B47-4670-93FE-6204A9463208}" srcOrd="11" destOrd="0" presId="urn:microsoft.com/office/officeart/2005/8/layout/default"/>
    <dgm:cxn modelId="{EB5A0811-D74F-4C54-8C07-BDB501A3EAA9}" type="presParOf" srcId="{9624C686-F810-49DA-BD80-1C0A7D045A0D}" destId="{8860550F-1952-4CAF-B355-D29C33192E32}" srcOrd="12" destOrd="0" presId="urn:microsoft.com/office/officeart/2005/8/layout/default"/>
    <dgm:cxn modelId="{5544339C-CFDE-44C3-942C-1BAA97ED2979}" type="presParOf" srcId="{9624C686-F810-49DA-BD80-1C0A7D045A0D}" destId="{267930F6-2842-4BA9-9334-C18D1DE55AC7}" srcOrd="13" destOrd="0" presId="urn:microsoft.com/office/officeart/2005/8/layout/default"/>
    <dgm:cxn modelId="{C4B5A1A1-F265-457E-A1D8-CC31C2FBD737}" type="presParOf" srcId="{9624C686-F810-49DA-BD80-1C0A7D045A0D}" destId="{2943DB17-A22E-49C8-9614-F69C129346B4}" srcOrd="14" destOrd="0" presId="urn:microsoft.com/office/officeart/2005/8/layout/default"/>
    <dgm:cxn modelId="{F62FC0D3-1828-4149-A8B9-3810F398CF28}" type="presParOf" srcId="{9624C686-F810-49DA-BD80-1C0A7D045A0D}" destId="{5C478CBD-21DB-4578-961F-3EB2446766EC}" srcOrd="15" destOrd="0" presId="urn:microsoft.com/office/officeart/2005/8/layout/default"/>
    <dgm:cxn modelId="{F624FCCC-DDE3-4A69-BCE3-7F4169E28AA4}" type="presParOf" srcId="{9624C686-F810-49DA-BD80-1C0A7D045A0D}" destId="{A48CDDDD-5888-4B7C-B3BB-4C0D6C8ADD0F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C8A090-B3F9-422B-B3B6-10A9F728DAF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D63E016-D8A2-4B8C-8B17-A18DE600E28E}">
      <dgm:prSet/>
      <dgm:spPr/>
      <dgm:t>
        <a:bodyPr/>
        <a:lstStyle/>
        <a:p>
          <a:r>
            <a:rPr lang="en-US"/>
            <a:t>Hyperlink</a:t>
          </a:r>
        </a:p>
      </dgm:t>
    </dgm:pt>
    <dgm:pt modelId="{6AA01B12-A264-4DE6-BFFB-1BCDACD0C239}" type="parTrans" cxnId="{7F83A321-ECBE-4138-A443-A31AB1A740A6}">
      <dgm:prSet/>
      <dgm:spPr/>
      <dgm:t>
        <a:bodyPr/>
        <a:lstStyle/>
        <a:p>
          <a:endParaRPr lang="en-US"/>
        </a:p>
      </dgm:t>
    </dgm:pt>
    <dgm:pt modelId="{067DE7FB-0584-4D03-AE89-2FCB480143DF}" type="sibTrans" cxnId="{7F83A321-ECBE-4138-A443-A31AB1A740A6}">
      <dgm:prSet/>
      <dgm:spPr/>
      <dgm:t>
        <a:bodyPr/>
        <a:lstStyle/>
        <a:p>
          <a:endParaRPr lang="en-US"/>
        </a:p>
      </dgm:t>
    </dgm:pt>
    <dgm:pt modelId="{5C84CF13-2022-47CA-97E8-C53BCB43D3ED}">
      <dgm:prSet/>
      <dgm:spPr/>
      <dgm:t>
        <a:bodyPr/>
        <a:lstStyle/>
        <a:p>
          <a:r>
            <a:rPr lang="en-US"/>
            <a:t>Pivot tables</a:t>
          </a:r>
        </a:p>
      </dgm:t>
    </dgm:pt>
    <dgm:pt modelId="{2C84CD3C-463A-4150-BBA9-140165B92354}" type="parTrans" cxnId="{166A91AA-B5AC-45DE-9CA7-8E8476C99DAA}">
      <dgm:prSet/>
      <dgm:spPr/>
      <dgm:t>
        <a:bodyPr/>
        <a:lstStyle/>
        <a:p>
          <a:endParaRPr lang="en-US"/>
        </a:p>
      </dgm:t>
    </dgm:pt>
    <dgm:pt modelId="{41275AB3-D579-43BA-B6AE-977D36A1EEAE}" type="sibTrans" cxnId="{166A91AA-B5AC-45DE-9CA7-8E8476C99DAA}">
      <dgm:prSet/>
      <dgm:spPr/>
      <dgm:t>
        <a:bodyPr/>
        <a:lstStyle/>
        <a:p>
          <a:endParaRPr lang="en-US"/>
        </a:p>
      </dgm:t>
    </dgm:pt>
    <dgm:pt modelId="{832E9C30-024A-46DC-8462-7E9A3C4F2618}">
      <dgm:prSet/>
      <dgm:spPr/>
      <dgm:t>
        <a:bodyPr/>
        <a:lstStyle/>
        <a:p>
          <a:r>
            <a:rPr lang="en-US"/>
            <a:t>Conditional formatting</a:t>
          </a:r>
        </a:p>
      </dgm:t>
    </dgm:pt>
    <dgm:pt modelId="{2BC96E82-B377-4165-AD4E-066F98320873}" type="parTrans" cxnId="{6808785D-D3AF-40CA-B1D7-C5F93CDB0077}">
      <dgm:prSet/>
      <dgm:spPr/>
      <dgm:t>
        <a:bodyPr/>
        <a:lstStyle/>
        <a:p>
          <a:endParaRPr lang="en-US"/>
        </a:p>
      </dgm:t>
    </dgm:pt>
    <dgm:pt modelId="{6C47D730-C708-4193-9E34-33935EA5400C}" type="sibTrans" cxnId="{6808785D-D3AF-40CA-B1D7-C5F93CDB0077}">
      <dgm:prSet/>
      <dgm:spPr/>
      <dgm:t>
        <a:bodyPr/>
        <a:lstStyle/>
        <a:p>
          <a:endParaRPr lang="en-US"/>
        </a:p>
      </dgm:t>
    </dgm:pt>
    <dgm:pt modelId="{E8159CAD-DD77-4B9A-A056-EAFAD0ADD4B5}">
      <dgm:prSet/>
      <dgm:spPr/>
      <dgm:t>
        <a:bodyPr/>
        <a:lstStyle/>
        <a:p>
          <a:r>
            <a:rPr lang="en-US"/>
            <a:t>Pivot charts</a:t>
          </a:r>
        </a:p>
      </dgm:t>
    </dgm:pt>
    <dgm:pt modelId="{9046F19B-3D41-42E2-AE21-FA93AEFADA00}" type="parTrans" cxnId="{72DFAB47-A669-4D58-86BA-E7D96703F8B5}">
      <dgm:prSet/>
      <dgm:spPr/>
      <dgm:t>
        <a:bodyPr/>
        <a:lstStyle/>
        <a:p>
          <a:endParaRPr lang="en-US"/>
        </a:p>
      </dgm:t>
    </dgm:pt>
    <dgm:pt modelId="{CFC5E6A8-D1D0-4E2C-92E3-F3FA678CAC26}" type="sibTrans" cxnId="{72DFAB47-A669-4D58-86BA-E7D96703F8B5}">
      <dgm:prSet/>
      <dgm:spPr/>
      <dgm:t>
        <a:bodyPr/>
        <a:lstStyle/>
        <a:p>
          <a:endParaRPr lang="en-US"/>
        </a:p>
      </dgm:t>
    </dgm:pt>
    <dgm:pt modelId="{09982E0B-FCDD-4FF3-A31F-E42C5BD0D9E1}">
      <dgm:prSet/>
      <dgm:spPr/>
      <dgm:t>
        <a:bodyPr/>
        <a:lstStyle/>
        <a:p>
          <a:r>
            <a:rPr lang="en-US"/>
            <a:t>Slicers</a:t>
          </a:r>
        </a:p>
      </dgm:t>
    </dgm:pt>
    <dgm:pt modelId="{372308F1-51F3-4075-93FB-2B7FC07B7803}" type="parTrans" cxnId="{0455F35C-B866-460E-9ED7-82BF4E3E0D15}">
      <dgm:prSet/>
      <dgm:spPr/>
      <dgm:t>
        <a:bodyPr/>
        <a:lstStyle/>
        <a:p>
          <a:endParaRPr lang="en-US"/>
        </a:p>
      </dgm:t>
    </dgm:pt>
    <dgm:pt modelId="{3AAD9B6A-F2DA-4A8B-9CF3-CF462715E584}" type="sibTrans" cxnId="{0455F35C-B866-460E-9ED7-82BF4E3E0D15}">
      <dgm:prSet/>
      <dgm:spPr/>
      <dgm:t>
        <a:bodyPr/>
        <a:lstStyle/>
        <a:p>
          <a:endParaRPr lang="en-US"/>
        </a:p>
      </dgm:t>
    </dgm:pt>
    <dgm:pt modelId="{72A11433-92EB-41F6-A72A-969BC14772A6}" type="pres">
      <dgm:prSet presAssocID="{80C8A090-B3F9-422B-B3B6-10A9F728DAF4}" presName="root" presStyleCnt="0">
        <dgm:presLayoutVars>
          <dgm:dir/>
          <dgm:resizeHandles val="exact"/>
        </dgm:presLayoutVars>
      </dgm:prSet>
      <dgm:spPr/>
    </dgm:pt>
    <dgm:pt modelId="{17E98969-A7D6-491F-B585-CCFB8740030D}" type="pres">
      <dgm:prSet presAssocID="{2D63E016-D8A2-4B8C-8B17-A18DE600E28E}" presName="compNode" presStyleCnt="0"/>
      <dgm:spPr/>
    </dgm:pt>
    <dgm:pt modelId="{611548D1-51F5-4DED-A4DE-F25144F9D92C}" type="pres">
      <dgm:prSet presAssocID="{2D63E016-D8A2-4B8C-8B17-A18DE600E28E}" presName="bgRect" presStyleLbl="bgShp" presStyleIdx="0" presStyleCnt="5"/>
      <dgm:spPr/>
    </dgm:pt>
    <dgm:pt modelId="{F2E80754-ECDB-4CA7-9073-55FAEF9E502A}" type="pres">
      <dgm:prSet presAssocID="{2D63E016-D8A2-4B8C-8B17-A18DE600E28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6C76B236-A7B4-4461-B395-8310EFA2F6AC}" type="pres">
      <dgm:prSet presAssocID="{2D63E016-D8A2-4B8C-8B17-A18DE600E28E}" presName="spaceRect" presStyleCnt="0"/>
      <dgm:spPr/>
    </dgm:pt>
    <dgm:pt modelId="{85403DA4-802B-40AB-B673-FCFE7B28A14F}" type="pres">
      <dgm:prSet presAssocID="{2D63E016-D8A2-4B8C-8B17-A18DE600E28E}" presName="parTx" presStyleLbl="revTx" presStyleIdx="0" presStyleCnt="5">
        <dgm:presLayoutVars>
          <dgm:chMax val="0"/>
          <dgm:chPref val="0"/>
        </dgm:presLayoutVars>
      </dgm:prSet>
      <dgm:spPr/>
    </dgm:pt>
    <dgm:pt modelId="{12863889-FCE8-4DED-BC3C-05DC2F06260A}" type="pres">
      <dgm:prSet presAssocID="{067DE7FB-0584-4D03-AE89-2FCB480143DF}" presName="sibTrans" presStyleCnt="0"/>
      <dgm:spPr/>
    </dgm:pt>
    <dgm:pt modelId="{CBB97142-6B05-4062-99E5-0C8714D42417}" type="pres">
      <dgm:prSet presAssocID="{5C84CF13-2022-47CA-97E8-C53BCB43D3ED}" presName="compNode" presStyleCnt="0"/>
      <dgm:spPr/>
    </dgm:pt>
    <dgm:pt modelId="{8014036D-7643-4E59-B25E-AE5E11147AE2}" type="pres">
      <dgm:prSet presAssocID="{5C84CF13-2022-47CA-97E8-C53BCB43D3ED}" presName="bgRect" presStyleLbl="bgShp" presStyleIdx="1" presStyleCnt="5"/>
      <dgm:spPr/>
    </dgm:pt>
    <dgm:pt modelId="{DA0F9F54-2CF4-423F-B328-B90035BDA1BC}" type="pres">
      <dgm:prSet presAssocID="{5C84CF13-2022-47CA-97E8-C53BCB43D3E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9505D6D-0266-485C-A791-4EE217876BFB}" type="pres">
      <dgm:prSet presAssocID="{5C84CF13-2022-47CA-97E8-C53BCB43D3ED}" presName="spaceRect" presStyleCnt="0"/>
      <dgm:spPr/>
    </dgm:pt>
    <dgm:pt modelId="{B61FB812-DA3A-42E1-9FA6-C30712A73A64}" type="pres">
      <dgm:prSet presAssocID="{5C84CF13-2022-47CA-97E8-C53BCB43D3ED}" presName="parTx" presStyleLbl="revTx" presStyleIdx="1" presStyleCnt="5">
        <dgm:presLayoutVars>
          <dgm:chMax val="0"/>
          <dgm:chPref val="0"/>
        </dgm:presLayoutVars>
      </dgm:prSet>
      <dgm:spPr/>
    </dgm:pt>
    <dgm:pt modelId="{9610D1C6-E113-426F-87F5-46FE02147271}" type="pres">
      <dgm:prSet presAssocID="{41275AB3-D579-43BA-B6AE-977D36A1EEAE}" presName="sibTrans" presStyleCnt="0"/>
      <dgm:spPr/>
    </dgm:pt>
    <dgm:pt modelId="{7C59486D-9EBD-49D4-AB25-A509D9139EF4}" type="pres">
      <dgm:prSet presAssocID="{832E9C30-024A-46DC-8462-7E9A3C4F2618}" presName="compNode" presStyleCnt="0"/>
      <dgm:spPr/>
    </dgm:pt>
    <dgm:pt modelId="{CA32DF77-0666-4C63-9A5E-E7951D2A9025}" type="pres">
      <dgm:prSet presAssocID="{832E9C30-024A-46DC-8462-7E9A3C4F2618}" presName="bgRect" presStyleLbl="bgShp" presStyleIdx="2" presStyleCnt="5"/>
      <dgm:spPr/>
    </dgm:pt>
    <dgm:pt modelId="{DF106177-6CCC-473D-B30C-DC2621B26B91}" type="pres">
      <dgm:prSet presAssocID="{832E9C30-024A-46DC-8462-7E9A3C4F261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1C8DF07-0E48-483E-92FC-75BA47F80880}" type="pres">
      <dgm:prSet presAssocID="{832E9C30-024A-46DC-8462-7E9A3C4F2618}" presName="spaceRect" presStyleCnt="0"/>
      <dgm:spPr/>
    </dgm:pt>
    <dgm:pt modelId="{44929C2E-826C-4A62-AAC0-326BB8A653C5}" type="pres">
      <dgm:prSet presAssocID="{832E9C30-024A-46DC-8462-7E9A3C4F2618}" presName="parTx" presStyleLbl="revTx" presStyleIdx="2" presStyleCnt="5">
        <dgm:presLayoutVars>
          <dgm:chMax val="0"/>
          <dgm:chPref val="0"/>
        </dgm:presLayoutVars>
      </dgm:prSet>
      <dgm:spPr/>
    </dgm:pt>
    <dgm:pt modelId="{C47D6B01-FE99-403A-8EEA-7C21669ABD75}" type="pres">
      <dgm:prSet presAssocID="{6C47D730-C708-4193-9E34-33935EA5400C}" presName="sibTrans" presStyleCnt="0"/>
      <dgm:spPr/>
    </dgm:pt>
    <dgm:pt modelId="{28C8D4D2-0FEB-4336-9666-BA278BDAAC88}" type="pres">
      <dgm:prSet presAssocID="{E8159CAD-DD77-4B9A-A056-EAFAD0ADD4B5}" presName="compNode" presStyleCnt="0"/>
      <dgm:spPr/>
    </dgm:pt>
    <dgm:pt modelId="{61023628-DAB7-4230-A95F-722746A1FC7B}" type="pres">
      <dgm:prSet presAssocID="{E8159CAD-DD77-4B9A-A056-EAFAD0ADD4B5}" presName="bgRect" presStyleLbl="bgShp" presStyleIdx="3" presStyleCnt="5"/>
      <dgm:spPr/>
    </dgm:pt>
    <dgm:pt modelId="{EDF58C94-CACA-4ED9-A96D-9ED7584CAB70}" type="pres">
      <dgm:prSet presAssocID="{E8159CAD-DD77-4B9A-A056-EAFAD0ADD4B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3BC9A96-FD54-408E-8CEB-924DB3EF4880}" type="pres">
      <dgm:prSet presAssocID="{E8159CAD-DD77-4B9A-A056-EAFAD0ADD4B5}" presName="spaceRect" presStyleCnt="0"/>
      <dgm:spPr/>
    </dgm:pt>
    <dgm:pt modelId="{66B56AF7-042E-4E71-BB59-3987245E1E26}" type="pres">
      <dgm:prSet presAssocID="{E8159CAD-DD77-4B9A-A056-EAFAD0ADD4B5}" presName="parTx" presStyleLbl="revTx" presStyleIdx="3" presStyleCnt="5">
        <dgm:presLayoutVars>
          <dgm:chMax val="0"/>
          <dgm:chPref val="0"/>
        </dgm:presLayoutVars>
      </dgm:prSet>
      <dgm:spPr/>
    </dgm:pt>
    <dgm:pt modelId="{558CF5D7-FD79-4716-9A43-65CD917937DC}" type="pres">
      <dgm:prSet presAssocID="{CFC5E6A8-D1D0-4E2C-92E3-F3FA678CAC26}" presName="sibTrans" presStyleCnt="0"/>
      <dgm:spPr/>
    </dgm:pt>
    <dgm:pt modelId="{5EB0199A-2560-4853-8B2D-1665A4F4B834}" type="pres">
      <dgm:prSet presAssocID="{09982E0B-FCDD-4FF3-A31F-E42C5BD0D9E1}" presName="compNode" presStyleCnt="0"/>
      <dgm:spPr/>
    </dgm:pt>
    <dgm:pt modelId="{296D1E2D-63F2-4A70-ACFA-19314DA4CADD}" type="pres">
      <dgm:prSet presAssocID="{09982E0B-FCDD-4FF3-A31F-E42C5BD0D9E1}" presName="bgRect" presStyleLbl="bgShp" presStyleIdx="4" presStyleCnt="5"/>
      <dgm:spPr/>
    </dgm:pt>
    <dgm:pt modelId="{E3B1BEE5-19AF-49C5-AEE6-F969217C8F8F}" type="pres">
      <dgm:prSet presAssocID="{09982E0B-FCDD-4FF3-A31F-E42C5BD0D9E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8D32CC37-0DDE-4BAF-9534-DD12C1712372}" type="pres">
      <dgm:prSet presAssocID="{09982E0B-FCDD-4FF3-A31F-E42C5BD0D9E1}" presName="spaceRect" presStyleCnt="0"/>
      <dgm:spPr/>
    </dgm:pt>
    <dgm:pt modelId="{06D209D4-498D-418E-8F0F-F08EEF2284AE}" type="pres">
      <dgm:prSet presAssocID="{09982E0B-FCDD-4FF3-A31F-E42C5BD0D9E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3E24401-E3F2-4421-A78F-4EC9CA24A0ED}" type="presOf" srcId="{80C8A090-B3F9-422B-B3B6-10A9F728DAF4}" destId="{72A11433-92EB-41F6-A72A-969BC14772A6}" srcOrd="0" destOrd="0" presId="urn:microsoft.com/office/officeart/2018/2/layout/IconVerticalSolidList"/>
    <dgm:cxn modelId="{41AEC412-DC5B-41A6-AD36-61B54A28001E}" type="presOf" srcId="{09982E0B-FCDD-4FF3-A31F-E42C5BD0D9E1}" destId="{06D209D4-498D-418E-8F0F-F08EEF2284AE}" srcOrd="0" destOrd="0" presId="urn:microsoft.com/office/officeart/2018/2/layout/IconVerticalSolidList"/>
    <dgm:cxn modelId="{7F83A321-ECBE-4138-A443-A31AB1A740A6}" srcId="{80C8A090-B3F9-422B-B3B6-10A9F728DAF4}" destId="{2D63E016-D8A2-4B8C-8B17-A18DE600E28E}" srcOrd="0" destOrd="0" parTransId="{6AA01B12-A264-4DE6-BFFB-1BCDACD0C239}" sibTransId="{067DE7FB-0584-4D03-AE89-2FCB480143DF}"/>
    <dgm:cxn modelId="{0455F35C-B866-460E-9ED7-82BF4E3E0D15}" srcId="{80C8A090-B3F9-422B-B3B6-10A9F728DAF4}" destId="{09982E0B-FCDD-4FF3-A31F-E42C5BD0D9E1}" srcOrd="4" destOrd="0" parTransId="{372308F1-51F3-4075-93FB-2B7FC07B7803}" sibTransId="{3AAD9B6A-F2DA-4A8B-9CF3-CF462715E584}"/>
    <dgm:cxn modelId="{6808785D-D3AF-40CA-B1D7-C5F93CDB0077}" srcId="{80C8A090-B3F9-422B-B3B6-10A9F728DAF4}" destId="{832E9C30-024A-46DC-8462-7E9A3C4F2618}" srcOrd="2" destOrd="0" parTransId="{2BC96E82-B377-4165-AD4E-066F98320873}" sibTransId="{6C47D730-C708-4193-9E34-33935EA5400C}"/>
    <dgm:cxn modelId="{72DFAB47-A669-4D58-86BA-E7D96703F8B5}" srcId="{80C8A090-B3F9-422B-B3B6-10A9F728DAF4}" destId="{E8159CAD-DD77-4B9A-A056-EAFAD0ADD4B5}" srcOrd="3" destOrd="0" parTransId="{9046F19B-3D41-42E2-AE21-FA93AEFADA00}" sibTransId="{CFC5E6A8-D1D0-4E2C-92E3-F3FA678CAC26}"/>
    <dgm:cxn modelId="{61BB4F78-F2A1-4147-A1B2-4FBDC3BAADF3}" type="presOf" srcId="{5C84CF13-2022-47CA-97E8-C53BCB43D3ED}" destId="{B61FB812-DA3A-42E1-9FA6-C30712A73A64}" srcOrd="0" destOrd="0" presId="urn:microsoft.com/office/officeart/2018/2/layout/IconVerticalSolidList"/>
    <dgm:cxn modelId="{AF7DE896-8789-43EA-AF33-D4C3884B3D72}" type="presOf" srcId="{E8159CAD-DD77-4B9A-A056-EAFAD0ADD4B5}" destId="{66B56AF7-042E-4E71-BB59-3987245E1E26}" srcOrd="0" destOrd="0" presId="urn:microsoft.com/office/officeart/2018/2/layout/IconVerticalSolidList"/>
    <dgm:cxn modelId="{D226C4A3-3E52-48C5-9B9F-E9D51A40C677}" type="presOf" srcId="{832E9C30-024A-46DC-8462-7E9A3C4F2618}" destId="{44929C2E-826C-4A62-AAC0-326BB8A653C5}" srcOrd="0" destOrd="0" presId="urn:microsoft.com/office/officeart/2018/2/layout/IconVerticalSolidList"/>
    <dgm:cxn modelId="{166A91AA-B5AC-45DE-9CA7-8E8476C99DAA}" srcId="{80C8A090-B3F9-422B-B3B6-10A9F728DAF4}" destId="{5C84CF13-2022-47CA-97E8-C53BCB43D3ED}" srcOrd="1" destOrd="0" parTransId="{2C84CD3C-463A-4150-BBA9-140165B92354}" sibTransId="{41275AB3-D579-43BA-B6AE-977D36A1EEAE}"/>
    <dgm:cxn modelId="{354CA0E6-44D0-4A7E-818D-593FED5BC543}" type="presOf" srcId="{2D63E016-D8A2-4B8C-8B17-A18DE600E28E}" destId="{85403DA4-802B-40AB-B673-FCFE7B28A14F}" srcOrd="0" destOrd="0" presId="urn:microsoft.com/office/officeart/2018/2/layout/IconVerticalSolidList"/>
    <dgm:cxn modelId="{49AA9A2D-DAA7-4C44-911E-FE14620CA1D6}" type="presParOf" srcId="{72A11433-92EB-41F6-A72A-969BC14772A6}" destId="{17E98969-A7D6-491F-B585-CCFB8740030D}" srcOrd="0" destOrd="0" presId="urn:microsoft.com/office/officeart/2018/2/layout/IconVerticalSolidList"/>
    <dgm:cxn modelId="{E2D3B175-BECC-4C29-9FDA-84FD658BCD5B}" type="presParOf" srcId="{17E98969-A7D6-491F-B585-CCFB8740030D}" destId="{611548D1-51F5-4DED-A4DE-F25144F9D92C}" srcOrd="0" destOrd="0" presId="urn:microsoft.com/office/officeart/2018/2/layout/IconVerticalSolidList"/>
    <dgm:cxn modelId="{42EB7CE6-0A3F-4102-B3C3-290A9BDDD680}" type="presParOf" srcId="{17E98969-A7D6-491F-B585-CCFB8740030D}" destId="{F2E80754-ECDB-4CA7-9073-55FAEF9E502A}" srcOrd="1" destOrd="0" presId="urn:microsoft.com/office/officeart/2018/2/layout/IconVerticalSolidList"/>
    <dgm:cxn modelId="{F85B4C00-F5E5-43F8-92D9-9AF257459E0E}" type="presParOf" srcId="{17E98969-A7D6-491F-B585-CCFB8740030D}" destId="{6C76B236-A7B4-4461-B395-8310EFA2F6AC}" srcOrd="2" destOrd="0" presId="urn:microsoft.com/office/officeart/2018/2/layout/IconVerticalSolidList"/>
    <dgm:cxn modelId="{6497078B-60F5-48DA-9FAA-5CF9EBD7BD75}" type="presParOf" srcId="{17E98969-A7D6-491F-B585-CCFB8740030D}" destId="{85403DA4-802B-40AB-B673-FCFE7B28A14F}" srcOrd="3" destOrd="0" presId="urn:microsoft.com/office/officeart/2018/2/layout/IconVerticalSolidList"/>
    <dgm:cxn modelId="{20FAF3A1-31C9-4DE9-9467-2BFD094FB708}" type="presParOf" srcId="{72A11433-92EB-41F6-A72A-969BC14772A6}" destId="{12863889-FCE8-4DED-BC3C-05DC2F06260A}" srcOrd="1" destOrd="0" presId="urn:microsoft.com/office/officeart/2018/2/layout/IconVerticalSolidList"/>
    <dgm:cxn modelId="{37125E74-8CC0-4812-8649-DF827643C825}" type="presParOf" srcId="{72A11433-92EB-41F6-A72A-969BC14772A6}" destId="{CBB97142-6B05-4062-99E5-0C8714D42417}" srcOrd="2" destOrd="0" presId="urn:microsoft.com/office/officeart/2018/2/layout/IconVerticalSolidList"/>
    <dgm:cxn modelId="{993867C4-C7ED-4449-8A92-6140C92EA330}" type="presParOf" srcId="{CBB97142-6B05-4062-99E5-0C8714D42417}" destId="{8014036D-7643-4E59-B25E-AE5E11147AE2}" srcOrd="0" destOrd="0" presId="urn:microsoft.com/office/officeart/2018/2/layout/IconVerticalSolidList"/>
    <dgm:cxn modelId="{5896355E-ED24-4B27-B244-E23AD70309C4}" type="presParOf" srcId="{CBB97142-6B05-4062-99E5-0C8714D42417}" destId="{DA0F9F54-2CF4-423F-B328-B90035BDA1BC}" srcOrd="1" destOrd="0" presId="urn:microsoft.com/office/officeart/2018/2/layout/IconVerticalSolidList"/>
    <dgm:cxn modelId="{4DE0CDCD-0668-429E-BF3A-887E2D17E711}" type="presParOf" srcId="{CBB97142-6B05-4062-99E5-0C8714D42417}" destId="{B9505D6D-0266-485C-A791-4EE217876BFB}" srcOrd="2" destOrd="0" presId="urn:microsoft.com/office/officeart/2018/2/layout/IconVerticalSolidList"/>
    <dgm:cxn modelId="{15E3862D-B1D7-4128-BF73-40B3CEE14E9E}" type="presParOf" srcId="{CBB97142-6B05-4062-99E5-0C8714D42417}" destId="{B61FB812-DA3A-42E1-9FA6-C30712A73A64}" srcOrd="3" destOrd="0" presId="urn:microsoft.com/office/officeart/2018/2/layout/IconVerticalSolidList"/>
    <dgm:cxn modelId="{4851DBBA-B886-48FD-B412-CDC9CCD2A66B}" type="presParOf" srcId="{72A11433-92EB-41F6-A72A-969BC14772A6}" destId="{9610D1C6-E113-426F-87F5-46FE02147271}" srcOrd="3" destOrd="0" presId="urn:microsoft.com/office/officeart/2018/2/layout/IconVerticalSolidList"/>
    <dgm:cxn modelId="{A2A02159-7EE6-4FB0-9367-DE61E4D7BB99}" type="presParOf" srcId="{72A11433-92EB-41F6-A72A-969BC14772A6}" destId="{7C59486D-9EBD-49D4-AB25-A509D9139EF4}" srcOrd="4" destOrd="0" presId="urn:microsoft.com/office/officeart/2018/2/layout/IconVerticalSolidList"/>
    <dgm:cxn modelId="{ACFBDA28-F428-43D8-9351-E2AE86560F28}" type="presParOf" srcId="{7C59486D-9EBD-49D4-AB25-A509D9139EF4}" destId="{CA32DF77-0666-4C63-9A5E-E7951D2A9025}" srcOrd="0" destOrd="0" presId="urn:microsoft.com/office/officeart/2018/2/layout/IconVerticalSolidList"/>
    <dgm:cxn modelId="{72623080-693F-45DA-987F-102B040F3AF3}" type="presParOf" srcId="{7C59486D-9EBD-49D4-AB25-A509D9139EF4}" destId="{DF106177-6CCC-473D-B30C-DC2621B26B91}" srcOrd="1" destOrd="0" presId="urn:microsoft.com/office/officeart/2018/2/layout/IconVerticalSolidList"/>
    <dgm:cxn modelId="{6144DF6A-17E6-4318-B789-9FB7BAD3B872}" type="presParOf" srcId="{7C59486D-9EBD-49D4-AB25-A509D9139EF4}" destId="{91C8DF07-0E48-483E-92FC-75BA47F80880}" srcOrd="2" destOrd="0" presId="urn:microsoft.com/office/officeart/2018/2/layout/IconVerticalSolidList"/>
    <dgm:cxn modelId="{8769DC37-BA8E-4D78-BF7C-861EFA0147A4}" type="presParOf" srcId="{7C59486D-9EBD-49D4-AB25-A509D9139EF4}" destId="{44929C2E-826C-4A62-AAC0-326BB8A653C5}" srcOrd="3" destOrd="0" presId="urn:microsoft.com/office/officeart/2018/2/layout/IconVerticalSolidList"/>
    <dgm:cxn modelId="{6A2B2DCC-35FF-48B5-B782-0D7AEB841F2A}" type="presParOf" srcId="{72A11433-92EB-41F6-A72A-969BC14772A6}" destId="{C47D6B01-FE99-403A-8EEA-7C21669ABD75}" srcOrd="5" destOrd="0" presId="urn:microsoft.com/office/officeart/2018/2/layout/IconVerticalSolidList"/>
    <dgm:cxn modelId="{8DE3C388-3A06-4AA6-A769-CB0C8F52F6F3}" type="presParOf" srcId="{72A11433-92EB-41F6-A72A-969BC14772A6}" destId="{28C8D4D2-0FEB-4336-9666-BA278BDAAC88}" srcOrd="6" destOrd="0" presId="urn:microsoft.com/office/officeart/2018/2/layout/IconVerticalSolidList"/>
    <dgm:cxn modelId="{1C555CF6-534E-4727-99BA-3C06497C51E8}" type="presParOf" srcId="{28C8D4D2-0FEB-4336-9666-BA278BDAAC88}" destId="{61023628-DAB7-4230-A95F-722746A1FC7B}" srcOrd="0" destOrd="0" presId="urn:microsoft.com/office/officeart/2018/2/layout/IconVerticalSolidList"/>
    <dgm:cxn modelId="{577B8690-8CD2-4D3F-90D7-D406362E8238}" type="presParOf" srcId="{28C8D4D2-0FEB-4336-9666-BA278BDAAC88}" destId="{EDF58C94-CACA-4ED9-A96D-9ED7584CAB70}" srcOrd="1" destOrd="0" presId="urn:microsoft.com/office/officeart/2018/2/layout/IconVerticalSolidList"/>
    <dgm:cxn modelId="{31DCE29F-3610-493D-BDA6-7D2C917FB7D6}" type="presParOf" srcId="{28C8D4D2-0FEB-4336-9666-BA278BDAAC88}" destId="{63BC9A96-FD54-408E-8CEB-924DB3EF4880}" srcOrd="2" destOrd="0" presId="urn:microsoft.com/office/officeart/2018/2/layout/IconVerticalSolidList"/>
    <dgm:cxn modelId="{CA27E967-B936-4466-A579-B297D70FFFB6}" type="presParOf" srcId="{28C8D4D2-0FEB-4336-9666-BA278BDAAC88}" destId="{66B56AF7-042E-4E71-BB59-3987245E1E26}" srcOrd="3" destOrd="0" presId="urn:microsoft.com/office/officeart/2018/2/layout/IconVerticalSolidList"/>
    <dgm:cxn modelId="{C18877A0-6105-4233-9915-FCB3D16032D5}" type="presParOf" srcId="{72A11433-92EB-41F6-A72A-969BC14772A6}" destId="{558CF5D7-FD79-4716-9A43-65CD917937DC}" srcOrd="7" destOrd="0" presId="urn:microsoft.com/office/officeart/2018/2/layout/IconVerticalSolidList"/>
    <dgm:cxn modelId="{24EE63D8-A92A-4600-AD40-7F53D33E02FB}" type="presParOf" srcId="{72A11433-92EB-41F6-A72A-969BC14772A6}" destId="{5EB0199A-2560-4853-8B2D-1665A4F4B834}" srcOrd="8" destOrd="0" presId="urn:microsoft.com/office/officeart/2018/2/layout/IconVerticalSolidList"/>
    <dgm:cxn modelId="{69CE06A0-7102-43EB-8290-1E157C2E0145}" type="presParOf" srcId="{5EB0199A-2560-4853-8B2D-1665A4F4B834}" destId="{296D1E2D-63F2-4A70-ACFA-19314DA4CADD}" srcOrd="0" destOrd="0" presId="urn:microsoft.com/office/officeart/2018/2/layout/IconVerticalSolidList"/>
    <dgm:cxn modelId="{C3508561-AB13-48D7-930B-C4166D162B79}" type="presParOf" srcId="{5EB0199A-2560-4853-8B2D-1665A4F4B834}" destId="{E3B1BEE5-19AF-49C5-AEE6-F969217C8F8F}" srcOrd="1" destOrd="0" presId="urn:microsoft.com/office/officeart/2018/2/layout/IconVerticalSolidList"/>
    <dgm:cxn modelId="{85C370A5-C6F9-4F28-BA0C-5A452EFC93B6}" type="presParOf" srcId="{5EB0199A-2560-4853-8B2D-1665A4F4B834}" destId="{8D32CC37-0DDE-4BAF-9534-DD12C1712372}" srcOrd="2" destOrd="0" presId="urn:microsoft.com/office/officeart/2018/2/layout/IconVerticalSolidList"/>
    <dgm:cxn modelId="{0B931713-EFBA-4D5E-BF3B-943205E7DAA4}" type="presParOf" srcId="{5EB0199A-2560-4853-8B2D-1665A4F4B834}" destId="{06D209D4-498D-418E-8F0F-F08EEF2284A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B1215-5B37-4EFA-BF08-BB23728B625E}">
      <dsp:nvSpPr>
        <dsp:cNvPr id="0" name=""/>
        <dsp:cNvSpPr/>
      </dsp:nvSpPr>
      <dsp:spPr>
        <a:xfrm>
          <a:off x="1315" y="595283"/>
          <a:ext cx="4617524" cy="29321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52AC1-0F95-4B4F-8DCA-3135A34BB8BD}">
      <dsp:nvSpPr>
        <dsp:cNvPr id="0" name=""/>
        <dsp:cNvSpPr/>
      </dsp:nvSpPr>
      <dsp:spPr>
        <a:xfrm>
          <a:off x="514373" y="1082688"/>
          <a:ext cx="4617524" cy="29321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Management- Data management is the practice of collecting, keeping, and using data securely, efficiently, and cost-effectively. The goal of data management is to help people, organizations, and connected things optimize the use of data.</a:t>
          </a:r>
        </a:p>
      </dsp:txBody>
      <dsp:txXfrm>
        <a:off x="600252" y="1168567"/>
        <a:ext cx="4445766" cy="2760369"/>
      </dsp:txXfrm>
    </dsp:sp>
    <dsp:sp modelId="{E127FD9F-96D2-4926-8E6F-1E9A09B3E5CA}">
      <dsp:nvSpPr>
        <dsp:cNvPr id="0" name=""/>
        <dsp:cNvSpPr/>
      </dsp:nvSpPr>
      <dsp:spPr>
        <a:xfrm>
          <a:off x="5644956" y="595283"/>
          <a:ext cx="4617524" cy="29321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72074-5EAD-455C-961E-C7FA26B67F40}">
      <dsp:nvSpPr>
        <dsp:cNvPr id="0" name=""/>
        <dsp:cNvSpPr/>
      </dsp:nvSpPr>
      <dsp:spPr>
        <a:xfrm>
          <a:off x="6158014" y="1082688"/>
          <a:ext cx="4617524" cy="29321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Excel- Excel is a powerful program for data analysis and documentation. It is a spreadsheet program, which contains several columns and rows, where each intersection of a column and a row is a cell</a:t>
          </a:r>
        </a:p>
      </dsp:txBody>
      <dsp:txXfrm>
        <a:off x="6243893" y="1168567"/>
        <a:ext cx="4445766" cy="2760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1235E-4CF2-4559-8D20-D4A8E7ED07B7}">
      <dsp:nvSpPr>
        <dsp:cNvPr id="0" name=""/>
        <dsp:cNvSpPr/>
      </dsp:nvSpPr>
      <dsp:spPr>
        <a:xfrm>
          <a:off x="411752" y="1478"/>
          <a:ext cx="2045262" cy="12271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SUMIFS: =SUMIF (range, criteria, [sum_range])</a:t>
          </a:r>
        </a:p>
      </dsp:txBody>
      <dsp:txXfrm>
        <a:off x="411752" y="1478"/>
        <a:ext cx="2045262" cy="1227157"/>
      </dsp:txXfrm>
    </dsp:sp>
    <dsp:sp modelId="{D54B8A82-C943-4E37-BC16-7EB48ECB1D79}">
      <dsp:nvSpPr>
        <dsp:cNvPr id="0" name=""/>
        <dsp:cNvSpPr/>
      </dsp:nvSpPr>
      <dsp:spPr>
        <a:xfrm>
          <a:off x="2661541" y="1478"/>
          <a:ext cx="2045262" cy="12271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SUM:  =SUM(number1, [number2], ...) </a:t>
          </a:r>
        </a:p>
      </dsp:txBody>
      <dsp:txXfrm>
        <a:off x="2661541" y="1478"/>
        <a:ext cx="2045262" cy="1227157"/>
      </dsp:txXfrm>
    </dsp:sp>
    <dsp:sp modelId="{5B7E25F5-777C-4D8E-8C9D-4BDE49B9FA31}">
      <dsp:nvSpPr>
        <dsp:cNvPr id="0" name=""/>
        <dsp:cNvSpPr/>
      </dsp:nvSpPr>
      <dsp:spPr>
        <a:xfrm>
          <a:off x="4911329" y="1478"/>
          <a:ext cx="2045262" cy="12271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COUNTIFS: =COUNTIFS (range1, criteria1, [range2], [criteria2], ...)</a:t>
          </a:r>
        </a:p>
      </dsp:txBody>
      <dsp:txXfrm>
        <a:off x="4911329" y="1478"/>
        <a:ext cx="2045262" cy="1227157"/>
      </dsp:txXfrm>
    </dsp:sp>
    <dsp:sp modelId="{3D6906E6-45C3-4316-A394-91B665FBFBF5}">
      <dsp:nvSpPr>
        <dsp:cNvPr id="0" name=""/>
        <dsp:cNvSpPr/>
      </dsp:nvSpPr>
      <dsp:spPr>
        <a:xfrm>
          <a:off x="7161117" y="1478"/>
          <a:ext cx="2045262" cy="12271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AVERAGE: AVERAGE(number1, [number2], ...)</a:t>
          </a:r>
        </a:p>
      </dsp:txBody>
      <dsp:txXfrm>
        <a:off x="7161117" y="1478"/>
        <a:ext cx="2045262" cy="1227157"/>
      </dsp:txXfrm>
    </dsp:sp>
    <dsp:sp modelId="{75F41716-4CC8-4E00-819B-6E769E40F794}">
      <dsp:nvSpPr>
        <dsp:cNvPr id="0" name=""/>
        <dsp:cNvSpPr/>
      </dsp:nvSpPr>
      <dsp:spPr>
        <a:xfrm>
          <a:off x="411752" y="1433162"/>
          <a:ext cx="2045262" cy="12271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MIN: =MIN (number1, [number2], ...)</a:t>
          </a:r>
        </a:p>
      </dsp:txBody>
      <dsp:txXfrm>
        <a:off x="411752" y="1433162"/>
        <a:ext cx="2045262" cy="1227157"/>
      </dsp:txXfrm>
    </dsp:sp>
    <dsp:sp modelId="{5B9F239F-C30A-44E6-B037-40F0E9C0E194}">
      <dsp:nvSpPr>
        <dsp:cNvPr id="0" name=""/>
        <dsp:cNvSpPr/>
      </dsp:nvSpPr>
      <dsp:spPr>
        <a:xfrm>
          <a:off x="2661541" y="1433162"/>
          <a:ext cx="2045262" cy="12271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MAX: =MAX (number1, [number2], ...)</a:t>
          </a:r>
        </a:p>
      </dsp:txBody>
      <dsp:txXfrm>
        <a:off x="2661541" y="1433162"/>
        <a:ext cx="2045262" cy="1227157"/>
      </dsp:txXfrm>
    </dsp:sp>
    <dsp:sp modelId="{8860550F-1952-4CAF-B355-D29C33192E32}">
      <dsp:nvSpPr>
        <dsp:cNvPr id="0" name=""/>
        <dsp:cNvSpPr/>
      </dsp:nvSpPr>
      <dsp:spPr>
        <a:xfrm>
          <a:off x="4911329" y="1433162"/>
          <a:ext cx="2045262" cy="12271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ROWS: =ROW ([reference])</a:t>
          </a:r>
        </a:p>
      </dsp:txBody>
      <dsp:txXfrm>
        <a:off x="4911329" y="1433162"/>
        <a:ext cx="2045262" cy="1227157"/>
      </dsp:txXfrm>
    </dsp:sp>
    <dsp:sp modelId="{2943DB17-A22E-49C8-9614-F69C129346B4}">
      <dsp:nvSpPr>
        <dsp:cNvPr id="0" name=""/>
        <dsp:cNvSpPr/>
      </dsp:nvSpPr>
      <dsp:spPr>
        <a:xfrm>
          <a:off x="7161117" y="1433162"/>
          <a:ext cx="2045262" cy="12271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SUMPRODUCTS: =SUMPRODUCT (array1, [array2], ...)</a:t>
          </a:r>
        </a:p>
      </dsp:txBody>
      <dsp:txXfrm>
        <a:off x="7161117" y="1433162"/>
        <a:ext cx="2045262" cy="1227157"/>
      </dsp:txXfrm>
    </dsp:sp>
    <dsp:sp modelId="{A48CDDDD-5888-4B7C-B3BB-4C0D6C8ADD0F}">
      <dsp:nvSpPr>
        <dsp:cNvPr id="0" name=""/>
        <dsp:cNvSpPr/>
      </dsp:nvSpPr>
      <dsp:spPr>
        <a:xfrm>
          <a:off x="3786435" y="2864845"/>
          <a:ext cx="2045262" cy="12271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IF: =IF (logical_test, [value_if_true], [value_if_false])</a:t>
          </a:r>
        </a:p>
      </dsp:txBody>
      <dsp:txXfrm>
        <a:off x="3786435" y="2864845"/>
        <a:ext cx="2045262" cy="12271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548D1-51F5-4DED-A4DE-F25144F9D92C}">
      <dsp:nvSpPr>
        <dsp:cNvPr id="0" name=""/>
        <dsp:cNvSpPr/>
      </dsp:nvSpPr>
      <dsp:spPr>
        <a:xfrm>
          <a:off x="0" y="3890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E80754-ECDB-4CA7-9073-55FAEF9E502A}">
      <dsp:nvSpPr>
        <dsp:cNvPr id="0" name=""/>
        <dsp:cNvSpPr/>
      </dsp:nvSpPr>
      <dsp:spPr>
        <a:xfrm>
          <a:off x="250661" y="190332"/>
          <a:ext cx="455748" cy="4557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03DA4-802B-40AB-B673-FCFE7B28A14F}">
      <dsp:nvSpPr>
        <dsp:cNvPr id="0" name=""/>
        <dsp:cNvSpPr/>
      </dsp:nvSpPr>
      <dsp:spPr>
        <a:xfrm>
          <a:off x="957071" y="3890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Hyperlink</a:t>
          </a:r>
        </a:p>
      </dsp:txBody>
      <dsp:txXfrm>
        <a:off x="957071" y="3890"/>
        <a:ext cx="5671732" cy="828633"/>
      </dsp:txXfrm>
    </dsp:sp>
    <dsp:sp modelId="{8014036D-7643-4E59-B25E-AE5E11147AE2}">
      <dsp:nvSpPr>
        <dsp:cNvPr id="0" name=""/>
        <dsp:cNvSpPr/>
      </dsp:nvSpPr>
      <dsp:spPr>
        <a:xfrm>
          <a:off x="0" y="1039682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F9F54-2CF4-423F-B328-B90035BDA1BC}">
      <dsp:nvSpPr>
        <dsp:cNvPr id="0" name=""/>
        <dsp:cNvSpPr/>
      </dsp:nvSpPr>
      <dsp:spPr>
        <a:xfrm>
          <a:off x="250661" y="1226124"/>
          <a:ext cx="455748" cy="4557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FB812-DA3A-42E1-9FA6-C30712A73A64}">
      <dsp:nvSpPr>
        <dsp:cNvPr id="0" name=""/>
        <dsp:cNvSpPr/>
      </dsp:nvSpPr>
      <dsp:spPr>
        <a:xfrm>
          <a:off x="957071" y="1039682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Pivot tables</a:t>
          </a:r>
        </a:p>
      </dsp:txBody>
      <dsp:txXfrm>
        <a:off x="957071" y="1039682"/>
        <a:ext cx="5671732" cy="828633"/>
      </dsp:txXfrm>
    </dsp:sp>
    <dsp:sp modelId="{CA32DF77-0666-4C63-9A5E-E7951D2A9025}">
      <dsp:nvSpPr>
        <dsp:cNvPr id="0" name=""/>
        <dsp:cNvSpPr/>
      </dsp:nvSpPr>
      <dsp:spPr>
        <a:xfrm>
          <a:off x="0" y="2075473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06177-6CCC-473D-B30C-DC2621B26B91}">
      <dsp:nvSpPr>
        <dsp:cNvPr id="0" name=""/>
        <dsp:cNvSpPr/>
      </dsp:nvSpPr>
      <dsp:spPr>
        <a:xfrm>
          <a:off x="250661" y="2261916"/>
          <a:ext cx="455748" cy="4557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929C2E-826C-4A62-AAC0-326BB8A653C5}">
      <dsp:nvSpPr>
        <dsp:cNvPr id="0" name=""/>
        <dsp:cNvSpPr/>
      </dsp:nvSpPr>
      <dsp:spPr>
        <a:xfrm>
          <a:off x="957071" y="2075473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Conditional formatting</a:t>
          </a:r>
        </a:p>
      </dsp:txBody>
      <dsp:txXfrm>
        <a:off x="957071" y="2075473"/>
        <a:ext cx="5671732" cy="828633"/>
      </dsp:txXfrm>
    </dsp:sp>
    <dsp:sp modelId="{61023628-DAB7-4230-A95F-722746A1FC7B}">
      <dsp:nvSpPr>
        <dsp:cNvPr id="0" name=""/>
        <dsp:cNvSpPr/>
      </dsp:nvSpPr>
      <dsp:spPr>
        <a:xfrm>
          <a:off x="0" y="3111265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F58C94-CACA-4ED9-A96D-9ED7584CAB70}">
      <dsp:nvSpPr>
        <dsp:cNvPr id="0" name=""/>
        <dsp:cNvSpPr/>
      </dsp:nvSpPr>
      <dsp:spPr>
        <a:xfrm>
          <a:off x="250661" y="3297708"/>
          <a:ext cx="455748" cy="4557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56AF7-042E-4E71-BB59-3987245E1E26}">
      <dsp:nvSpPr>
        <dsp:cNvPr id="0" name=""/>
        <dsp:cNvSpPr/>
      </dsp:nvSpPr>
      <dsp:spPr>
        <a:xfrm>
          <a:off x="957071" y="3111265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Pivot charts</a:t>
          </a:r>
        </a:p>
      </dsp:txBody>
      <dsp:txXfrm>
        <a:off x="957071" y="3111265"/>
        <a:ext cx="5671732" cy="828633"/>
      </dsp:txXfrm>
    </dsp:sp>
    <dsp:sp modelId="{296D1E2D-63F2-4A70-ACFA-19314DA4CADD}">
      <dsp:nvSpPr>
        <dsp:cNvPr id="0" name=""/>
        <dsp:cNvSpPr/>
      </dsp:nvSpPr>
      <dsp:spPr>
        <a:xfrm>
          <a:off x="0" y="4147057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B1BEE5-19AF-49C5-AEE6-F969217C8F8F}">
      <dsp:nvSpPr>
        <dsp:cNvPr id="0" name=""/>
        <dsp:cNvSpPr/>
      </dsp:nvSpPr>
      <dsp:spPr>
        <a:xfrm>
          <a:off x="250661" y="4333499"/>
          <a:ext cx="455748" cy="4557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D209D4-498D-418E-8F0F-F08EEF2284AE}">
      <dsp:nvSpPr>
        <dsp:cNvPr id="0" name=""/>
        <dsp:cNvSpPr/>
      </dsp:nvSpPr>
      <dsp:spPr>
        <a:xfrm>
          <a:off x="957071" y="4147057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Slicers</a:t>
          </a:r>
        </a:p>
      </dsp:txBody>
      <dsp:txXfrm>
        <a:off x="957071" y="4147057"/>
        <a:ext cx="5671732" cy="8286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9BB7-DB58-4D8C-93F9-D01C6518569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78E9-092E-442E-9D75-ECC80887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4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9BB7-DB58-4D8C-93F9-D01C6518569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78E9-092E-442E-9D75-ECC80887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8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9BB7-DB58-4D8C-93F9-D01C6518569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78E9-092E-442E-9D75-ECC8088768F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1305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9BB7-DB58-4D8C-93F9-D01C6518569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78E9-092E-442E-9D75-ECC80887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38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9BB7-DB58-4D8C-93F9-D01C6518569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78E9-092E-442E-9D75-ECC8088768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8335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9BB7-DB58-4D8C-93F9-D01C6518569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78E9-092E-442E-9D75-ECC80887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57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9BB7-DB58-4D8C-93F9-D01C6518569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78E9-092E-442E-9D75-ECC80887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49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9BB7-DB58-4D8C-93F9-D01C6518569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78E9-092E-442E-9D75-ECC80887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9BB7-DB58-4D8C-93F9-D01C6518569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78E9-092E-442E-9D75-ECC80887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9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9BB7-DB58-4D8C-93F9-D01C6518569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78E9-092E-442E-9D75-ECC80887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4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9BB7-DB58-4D8C-93F9-D01C6518569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78E9-092E-442E-9D75-ECC80887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2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9BB7-DB58-4D8C-93F9-D01C6518569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78E9-092E-442E-9D75-ECC80887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7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9BB7-DB58-4D8C-93F9-D01C6518569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78E9-092E-442E-9D75-ECC80887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0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9BB7-DB58-4D8C-93F9-D01C6518569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78E9-092E-442E-9D75-ECC80887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6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9BB7-DB58-4D8C-93F9-D01C6518569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78E9-092E-442E-9D75-ECC80887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1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9BB7-DB58-4D8C-93F9-D01C6518569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78E9-092E-442E-9D75-ECC80887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1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C9BB7-DB58-4D8C-93F9-D01C6518569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2578E9-092E-442E-9D75-ECC80887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2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2D2132-C6F7-40F2-ABB8-B26527465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733" y="729192"/>
            <a:ext cx="535120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u="sng" dirty="0">
                <a:solidFill>
                  <a:schemeClr val="bg1"/>
                </a:solidFill>
              </a:rPr>
              <a:t>ODI Cricket Match Analysis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5ED10-215A-49F2-A878-BA3E2B3F4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795" y="3589867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Name- Akash Kushwah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Registration No.- 11803007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Course Code- INT 217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Course Name- Introduction to data management</a:t>
            </a: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Graphic 6" descr="Cricket">
            <a:extLst>
              <a:ext uri="{FF2B5EF4-FFF2-40B4-BE49-F238E27FC236}">
                <a16:creationId xmlns:a16="http://schemas.microsoft.com/office/drawing/2014/main" id="{CB19D944-296B-4CF6-993C-B467DC4B3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35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0B206-DD29-4768-8B81-AC6B42095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u="sng" dirty="0"/>
              <a:t>Introduction</a:t>
            </a:r>
            <a:endParaRPr lang="en-US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8FD1B2AE-2C99-433F-8BD1-52237EEA3B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058129"/>
              </p:ext>
            </p:extLst>
          </p:nvPr>
        </p:nvGraphicFramePr>
        <p:xfrm>
          <a:off x="707573" y="1638300"/>
          <a:ext cx="10776854" cy="461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067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37E1D3-5BE9-43F7-9497-4FE29D1C6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u="sng" dirty="0"/>
              <a:t>Functions use in project</a:t>
            </a:r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E8A9F0-1CCF-4F71-B7E7-2FBBA21B94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92222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673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7C2A0-47BB-4D0B-AF65-25A1FB454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 u="sng"/>
              <a:t>More function use in project</a:t>
            </a:r>
            <a:endParaRPr lang="en-US" sz="44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365539-21F4-43AF-B86E-18F01C3F5E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8452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200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DDEE50-0CD5-4405-820F-92F5530A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u="sng" dirty="0"/>
              <a:t>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530A7-A735-48F4-A573-FE626E6ED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b="1" dirty="0"/>
              <a:t>Types of charts use in this project</a:t>
            </a:r>
          </a:p>
          <a:p>
            <a:pPr>
              <a:lnSpc>
                <a:spcPct val="200000"/>
              </a:lnSpc>
            </a:pPr>
            <a:r>
              <a:rPr lang="en-US" dirty="0"/>
              <a:t>Line chart</a:t>
            </a:r>
          </a:p>
          <a:p>
            <a:r>
              <a:rPr lang="en-US" dirty="0"/>
              <a:t>Donut chart </a:t>
            </a:r>
          </a:p>
          <a:p>
            <a:r>
              <a:rPr lang="en-US" dirty="0"/>
              <a:t>Column chart</a:t>
            </a:r>
          </a:p>
          <a:p>
            <a:r>
              <a:rPr lang="en-US" dirty="0"/>
              <a:t>Bar chart</a:t>
            </a:r>
          </a:p>
          <a:p>
            <a:r>
              <a:rPr lang="en-US" dirty="0"/>
              <a:t>Donut and pie chart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92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49226D-CFA9-4C3E-88F1-347D61E8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Front page in project</a:t>
            </a:r>
            <a:endParaRPr lang="en-US" sz="3700" u="sng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8A7F72-696F-4BEC-B6D1-C60C65FBC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1359183" y="934222"/>
            <a:ext cx="7541602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98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4D542-36C0-4D09-A14C-C97ADB60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827" y="27739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920F-BC17-4A7D-821C-B4F2ECA4C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2440" y="643467"/>
            <a:ext cx="5628305" cy="3440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0" dirty="0">
                <a:solidFill>
                  <a:schemeClr val="tx1"/>
                </a:solidFill>
                <a:effectLst/>
              </a:rPr>
              <a:t>Dashboard is used to display overviews of large data tracks. It    use dashboard elements like tables, charts, and gauges to show the overviews.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191370-C9A4-4674-8B2C-DF22556ADA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46" b="-1"/>
          <a:stretch/>
        </p:blipFill>
        <p:spPr>
          <a:xfrm>
            <a:off x="962074" y="2662542"/>
            <a:ext cx="9809390" cy="3550196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9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B56D4-B0F6-49FE-AD2D-76F888BE3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u="sng" dirty="0"/>
              <a:t>Conclusion</a:t>
            </a:r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0910-A0E4-48B8-AE4D-50CDB2A5A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Starting match year: 1971</a:t>
            </a:r>
          </a:p>
          <a:p>
            <a:r>
              <a:rPr lang="en-US" dirty="0"/>
              <a:t>Last match year: 2019</a:t>
            </a:r>
          </a:p>
          <a:p>
            <a:r>
              <a:rPr lang="en-US" dirty="0"/>
              <a:t>Winner who bat first: 2085</a:t>
            </a:r>
          </a:p>
          <a:p>
            <a:r>
              <a:rPr lang="en-US" dirty="0"/>
              <a:t>Winner who bat second: 1952</a:t>
            </a:r>
          </a:p>
          <a:p>
            <a:r>
              <a:rPr lang="en-US" dirty="0"/>
              <a:t>Total played matches: 4037</a:t>
            </a:r>
          </a:p>
          <a:p>
            <a:r>
              <a:rPr lang="en-US" dirty="0"/>
              <a:t>Average score in inning first: 234</a:t>
            </a:r>
          </a:p>
          <a:p>
            <a:r>
              <a:rPr lang="en-US" dirty="0"/>
              <a:t>Average score in inning second: 199</a:t>
            </a:r>
          </a:p>
          <a:p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2239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6B36D-8EF0-4EE8-B003-FBD9A3291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829540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Thank you</a:t>
            </a:r>
            <a:br>
              <a:rPr lang="en-US" sz="6000" dirty="0">
                <a:solidFill>
                  <a:srgbClr val="FFFFFF"/>
                </a:solidFill>
              </a:rPr>
            </a:b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9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ODI Cricket Match Analysis</vt:lpstr>
      <vt:lpstr>Introduction</vt:lpstr>
      <vt:lpstr>Functions use in project</vt:lpstr>
      <vt:lpstr>More function use in project</vt:lpstr>
      <vt:lpstr>Data Visualization</vt:lpstr>
      <vt:lpstr>Front page in project</vt:lpstr>
      <vt:lpstr>Dashboard</vt:lpstr>
      <vt:lpstr>Conclusion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ODI Cricket Match Analysis</dc:title>
  <dc:creator>Akash Kushwah</dc:creator>
  <cp:lastModifiedBy>Akash Kushwah</cp:lastModifiedBy>
  <cp:revision>1</cp:revision>
  <dcterms:created xsi:type="dcterms:W3CDTF">2020-12-16T15:30:12Z</dcterms:created>
  <dcterms:modified xsi:type="dcterms:W3CDTF">2020-12-16T15:31:10Z</dcterms:modified>
</cp:coreProperties>
</file>