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62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15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51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83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4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3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14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22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28/08/2024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7" y="1988840"/>
            <a:ext cx="9828585" cy="2667000"/>
          </a:xfrm>
        </p:spPr>
        <p:txBody>
          <a:bodyPr rtlCol="0"/>
          <a:lstStyle/>
          <a:p>
            <a:pPr rtl="0"/>
            <a:r>
              <a:rPr lang="pt-BR" sz="6000" dirty="0" smtClean="0"/>
              <a:t>Programação Web Design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9836" y="5013176"/>
            <a:ext cx="9143999" cy="1066800"/>
          </a:xfrm>
        </p:spPr>
        <p:txBody>
          <a:bodyPr rtlCol="0"/>
          <a:lstStyle/>
          <a:p>
            <a:pPr rtl="0"/>
            <a:r>
              <a:rPr lang="pt-BR" dirty="0" smtClean="0"/>
              <a:t>Professor: Joel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93894" y="1772816"/>
            <a:ext cx="94250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4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4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4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6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93812" y="1556792"/>
            <a:ext cx="110172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trocarCor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4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randCor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rgb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("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4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40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'box'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pt-BR" sz="40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style</a:t>
            </a:r>
            <a:r>
              <a:rPr lang="pt-BR" sz="40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4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randCor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2551837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8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FIM </a:t>
            </a:r>
            <a:r>
              <a:rPr lang="pt-BR" sz="8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pt-BR" sz="80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ex06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24128" y="1916832"/>
            <a:ext cx="9557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pt-BR" sz="4000" dirty="0"/>
              <a:t> </a:t>
            </a:r>
            <a:r>
              <a:rPr lang="pt-BR" sz="4000" dirty="0" err="1"/>
              <a:t>btn</a:t>
            </a:r>
            <a:r>
              <a:rPr lang="pt-BR" sz="4000" dirty="0"/>
              <a:t>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document.querySelector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pt-BR" sz="4000" dirty="0" err="1"/>
              <a:t>button</a:t>
            </a:r>
            <a:r>
              <a:rPr lang="pt-BR" sz="4000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  <a:endParaRPr lang="pt-B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43028" y="2996952"/>
            <a:ext cx="8799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/>
              <a:t>btn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.addEventListener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("click", </a:t>
            </a:r>
            <a:r>
              <a:rPr lang="pt-BR" sz="4000" dirty="0" err="1"/>
              <a:t>trocarCor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ex06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1844" y="1916832"/>
            <a:ext cx="106499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sz="4000" dirty="0"/>
              <a:t>(number)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sz="4000" dirty="0"/>
              <a:t> 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4000" dirty="0" smtClean="0"/>
              <a:t>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Math</a:t>
            </a:r>
            <a:r>
              <a:rPr lang="en-US" sz="4000" dirty="0" err="1"/>
              <a:t>.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floor</a:t>
            </a:r>
            <a:r>
              <a:rPr lang="en-US" sz="4000" dirty="0"/>
              <a:t>(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Math</a:t>
            </a:r>
            <a:r>
              <a:rPr lang="en-US" sz="4000" dirty="0" err="1"/>
              <a:t>.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sz="4000" dirty="0"/>
              <a:t>() * (number + 1</a:t>
            </a:r>
            <a:r>
              <a:rPr lang="en-US" sz="4000" dirty="0" smtClean="0"/>
              <a:t>));</a:t>
            </a:r>
          </a:p>
          <a:p>
            <a:r>
              <a:rPr lang="en-US" sz="4000" dirty="0" smtClean="0"/>
              <a:t> 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pt-B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ex06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1884" y="1844824"/>
            <a:ext cx="9145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4000" dirty="0" smtClean="0"/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trocarCor</a:t>
            </a:r>
            <a:r>
              <a:rPr lang="pt-BR" sz="4000" dirty="0"/>
              <a:t>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sz="4000" dirty="0" smtClean="0"/>
              <a:t> </a:t>
            </a:r>
          </a:p>
          <a:p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randCor</a:t>
            </a:r>
            <a:r>
              <a:rPr lang="pt-BR" sz="4000" dirty="0"/>
              <a:t> = "</a:t>
            </a:r>
            <a:r>
              <a:rPr lang="pt-BR" sz="4000" dirty="0" err="1"/>
              <a:t>rgb</a:t>
            </a:r>
            <a:r>
              <a:rPr lang="pt-BR" sz="4000" dirty="0"/>
              <a:t>(" + </a:t>
            </a:r>
            <a:r>
              <a:rPr lang="pt-BR" sz="4000" dirty="0" err="1"/>
              <a:t>random</a:t>
            </a:r>
            <a:r>
              <a:rPr lang="pt-BR" sz="4000" dirty="0"/>
              <a:t>(255) + </a:t>
            </a:r>
            <a:r>
              <a:rPr lang="pt-BR" sz="4000" dirty="0" smtClean="0"/>
              <a:t>",</a:t>
            </a:r>
          </a:p>
          <a:p>
            <a:r>
              <a:rPr lang="pt-BR" sz="4000" dirty="0" smtClean="0"/>
              <a:t>" </a:t>
            </a:r>
            <a:r>
              <a:rPr lang="pt-BR" sz="4000" dirty="0"/>
              <a:t>+ </a:t>
            </a:r>
            <a:r>
              <a:rPr lang="pt-BR" sz="4000" dirty="0" err="1"/>
              <a:t>random</a:t>
            </a:r>
            <a:r>
              <a:rPr lang="pt-BR" sz="4000" dirty="0"/>
              <a:t>(255) + "," + </a:t>
            </a:r>
            <a:r>
              <a:rPr lang="pt-BR" sz="4000" dirty="0" err="1"/>
              <a:t>random</a:t>
            </a:r>
            <a:r>
              <a:rPr lang="pt-BR" sz="4000" dirty="0"/>
              <a:t>(255) + </a:t>
            </a:r>
            <a:r>
              <a:rPr lang="pt-BR" sz="4000" dirty="0" smtClean="0"/>
              <a:t>")";</a:t>
            </a:r>
          </a:p>
          <a:p>
            <a:endParaRPr lang="en-US" sz="4000" dirty="0" smtClean="0"/>
          </a:p>
          <a:p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pt-BR" sz="4000" dirty="0"/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div</a:t>
            </a:r>
            <a:r>
              <a:rPr lang="pt-BR" sz="4000" dirty="0"/>
              <a:t> =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document.getElementById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('</a:t>
            </a:r>
            <a:r>
              <a:rPr lang="pt-BR" sz="4000" dirty="0"/>
              <a:t>box</a:t>
            </a:r>
            <a:r>
              <a:rPr lang="pt-BR" sz="4000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</a:p>
          <a:p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div.style.backgroundColor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 =</a:t>
            </a:r>
            <a:r>
              <a:rPr lang="pt-BR" sz="4000" dirty="0"/>
              <a:t> </a:t>
            </a:r>
            <a:r>
              <a:rPr lang="pt-BR" sz="4000" dirty="0" err="1"/>
              <a:t>randCor</a:t>
            </a:r>
            <a:r>
              <a:rPr lang="pt-BR" sz="4000" dirty="0"/>
              <a:t>;</a:t>
            </a:r>
            <a:r>
              <a:rPr lang="en-US" sz="4000" dirty="0" smtClean="0"/>
              <a:t> 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pt-B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ex07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9796" y="1772816"/>
            <a:ext cx="11305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4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21804" y="3717032"/>
            <a:ext cx="10513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pt-BR" sz="4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trocarCor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ex07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9796" y="1772816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sz="4000" dirty="0"/>
              <a:t>(number)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4000" dirty="0"/>
              <a:t>   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Math</a:t>
            </a:r>
            <a:r>
              <a:rPr lang="en-US" sz="4000" dirty="0" err="1"/>
              <a:t>.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floor</a:t>
            </a:r>
            <a:r>
              <a:rPr lang="en-US" sz="4000" dirty="0"/>
              <a:t>(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Math</a:t>
            </a:r>
            <a:r>
              <a:rPr lang="en-US" sz="4000" dirty="0" err="1"/>
              <a:t>.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sz="4000" dirty="0"/>
              <a:t>() * (number + 1));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2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ex07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9796" y="1772816"/>
            <a:ext cx="11305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pt-BR" sz="4000" dirty="0"/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trocarCor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(e) {</a:t>
            </a:r>
          </a:p>
          <a:p>
            <a:r>
              <a:rPr lang="pt-BR" sz="4000" dirty="0" err="1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pt-BR" sz="4000" dirty="0" smtClean="0"/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randCor</a:t>
            </a:r>
            <a:r>
              <a:rPr lang="pt-BR" sz="4000" dirty="0"/>
              <a:t> =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rgb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(" +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random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(255) + "," +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random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(255) + "," +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random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(255) + ")";</a:t>
            </a:r>
          </a:p>
          <a:p>
            <a:endParaRPr lang="pt-BR" sz="4000" dirty="0"/>
          </a:p>
          <a:p>
            <a:r>
              <a:rPr lang="pt-BR" sz="4000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pt-BR" sz="4000" dirty="0" err="1" smtClean="0"/>
              <a:t>.</a:t>
            </a:r>
            <a:r>
              <a:rPr lang="pt-BR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target.style</a:t>
            </a:r>
            <a:r>
              <a:rPr lang="pt-BR" sz="4000" dirty="0" err="1" smtClean="0"/>
              <a:t>.</a:t>
            </a:r>
            <a:r>
              <a:rPr lang="pt-BR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backgroundColor</a:t>
            </a:r>
            <a:r>
              <a:rPr lang="pt-BR" sz="4000" dirty="0" smtClean="0"/>
              <a:t> </a:t>
            </a:r>
            <a:r>
              <a:rPr lang="pt-BR" sz="4000" dirty="0"/>
              <a:t>=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randCor</a:t>
            </a:r>
            <a:r>
              <a:rPr lang="pt-BR" sz="4000" dirty="0"/>
              <a:t>;</a:t>
            </a:r>
          </a:p>
          <a:p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ex08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9796" y="1772816"/>
            <a:ext cx="11305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sz="4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9796" y="3429000"/>
            <a:ext cx="1034129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4000" dirty="0" smtClean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pt-BR" sz="40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pt-BR" sz="40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40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endParaRPr lang="pt-BR" sz="40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trocarCor</a:t>
            </a:r>
            <a:r>
              <a:rPr lang="pt-BR" sz="4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Resolução </a:t>
            </a:r>
            <a:r>
              <a:rPr lang="pt-BR" dirty="0" smtClean="0"/>
              <a:t>ex08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97868" y="2008257"/>
            <a:ext cx="11305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btn</a:t>
            </a:r>
            <a:r>
              <a:rPr lang="pt-BR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4000" dirty="0"/>
              <a:t>= 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document.querySelector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('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button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');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97868" y="3429000"/>
            <a:ext cx="87350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4000" dirty="0" smtClean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pt-BR" sz="4000" dirty="0" err="1">
                <a:solidFill>
                  <a:schemeClr val="accent4">
                    <a:lumMod val="75000"/>
                  </a:schemeClr>
                </a:solidFill>
              </a:rPr>
              <a:t>btn</a:t>
            </a:r>
            <a:r>
              <a:rPr lang="pt-BR" sz="4000" dirty="0" err="1">
                <a:solidFill>
                  <a:schemeClr val="accent2">
                    <a:lumMod val="75000"/>
                  </a:schemeClr>
                </a:solidFill>
              </a:rPr>
              <a:t>.addEventListener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("click", adicionar);</a:t>
            </a:r>
          </a:p>
        </p:txBody>
      </p:sp>
    </p:spTree>
    <p:extLst>
      <p:ext uri="{BB962C8B-B14F-4D97-AF65-F5344CB8AC3E}">
        <p14:creationId xmlns:p14="http://schemas.microsoft.com/office/powerpoint/2010/main" val="36135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42</TotalTime>
  <Words>231</Words>
  <Application>Microsoft Office PowerPoint</Application>
  <PresentationFormat>Personalizar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Wingdings</vt:lpstr>
      <vt:lpstr>Quadro 16x9</vt:lpstr>
      <vt:lpstr>Programação Web Design</vt:lpstr>
      <vt:lpstr>Resolução ex06</vt:lpstr>
      <vt:lpstr>Resolução ex06</vt:lpstr>
      <vt:lpstr>Resolução ex06</vt:lpstr>
      <vt:lpstr>Resolução ex07</vt:lpstr>
      <vt:lpstr>Resolução ex07</vt:lpstr>
      <vt:lpstr>Resolução ex07</vt:lpstr>
      <vt:lpstr>Resolução ex08</vt:lpstr>
      <vt:lpstr>Resolução ex08</vt:lpstr>
      <vt:lpstr>Resolução ex08</vt:lpstr>
      <vt:lpstr>Resolução ex08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Design</dc:title>
  <dc:creator>Joel</dc:creator>
  <cp:lastModifiedBy>Conta da Microsoft</cp:lastModifiedBy>
  <cp:revision>5</cp:revision>
  <dcterms:created xsi:type="dcterms:W3CDTF">2024-08-28T12:41:39Z</dcterms:created>
  <dcterms:modified xsi:type="dcterms:W3CDTF">2024-08-28T13:24:34Z</dcterms:modified>
</cp:coreProperties>
</file>