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0E31-9C63-49E0-A9F6-68944913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586E30-77C7-41D2-AE10-813DBB169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6D874-6844-4C34-8A17-A4FD7804DDD3}"/>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5" name="Footer Placeholder 4">
            <a:extLst>
              <a:ext uri="{FF2B5EF4-FFF2-40B4-BE49-F238E27FC236}">
                <a16:creationId xmlns:a16="http://schemas.microsoft.com/office/drawing/2014/main" id="{E48D86DD-9F2A-4E18-8105-ECDD64B18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728E8-B384-4905-8821-50F3F5F370D3}"/>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303226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6792-BBE5-45D4-AA23-D2899D8A6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FBABF-0C73-4B84-907B-8B1C0541C9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5B809-1C36-43D6-B306-23E807F3DBB2}"/>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5" name="Footer Placeholder 4">
            <a:extLst>
              <a:ext uri="{FF2B5EF4-FFF2-40B4-BE49-F238E27FC236}">
                <a16:creationId xmlns:a16="http://schemas.microsoft.com/office/drawing/2014/main" id="{D03BDF2C-C552-47F8-9C8F-384E9D12C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CC177-6D3B-4360-93BD-63249472C189}"/>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16671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9D7A2-F715-4410-8672-EAD999C9B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276500-8559-4DB2-85E1-4BF030FACE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868E7-BB41-4D63-A915-D5F390754495}"/>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5" name="Footer Placeholder 4">
            <a:extLst>
              <a:ext uri="{FF2B5EF4-FFF2-40B4-BE49-F238E27FC236}">
                <a16:creationId xmlns:a16="http://schemas.microsoft.com/office/drawing/2014/main" id="{6E7B5FB3-2F4D-477A-B486-7DD504C66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509A0-853C-4C70-BB04-B80572EEDDF7}"/>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426496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748B-2726-4C44-9690-83CCC6AEF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CBAE5-5417-41F4-BBDA-C5C123CE2F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1549E-538F-4737-B2B6-0721DCFEE05C}"/>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5" name="Footer Placeholder 4">
            <a:extLst>
              <a:ext uri="{FF2B5EF4-FFF2-40B4-BE49-F238E27FC236}">
                <a16:creationId xmlns:a16="http://schemas.microsoft.com/office/drawing/2014/main" id="{17B66AE0-F8A1-4626-829F-C2C47D955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B2789-C453-4ADC-A3D1-D5BBAA2414E1}"/>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348814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E12B-E5D1-422E-9113-9D8326919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C23F2-614D-497E-AE8D-E34F22B1C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0A1B89-9435-485E-84A2-A395BC097ACE}"/>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5" name="Footer Placeholder 4">
            <a:extLst>
              <a:ext uri="{FF2B5EF4-FFF2-40B4-BE49-F238E27FC236}">
                <a16:creationId xmlns:a16="http://schemas.microsoft.com/office/drawing/2014/main" id="{C86F1757-89A5-4380-912A-D67143ED5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E9972-8E31-4AB2-ABF8-A7DA67C199E5}"/>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247953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7B9A-DABD-4FC6-BE81-C87098C83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A9443-E9A6-4F69-8830-F6D3538D1A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EB92B-41B8-45C1-8956-926867E668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748EFC-E8A3-49CA-8C5D-935999AA01FD}"/>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6" name="Footer Placeholder 5">
            <a:extLst>
              <a:ext uri="{FF2B5EF4-FFF2-40B4-BE49-F238E27FC236}">
                <a16:creationId xmlns:a16="http://schemas.microsoft.com/office/drawing/2014/main" id="{342EADAB-6074-4B53-9B0E-F1AC72A5E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8E13B-53F9-44B6-A3D2-A43C480ED6C6}"/>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386631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2A27-7284-416E-8064-E84C80D56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E72315-E4B8-492F-87EF-25DC303A1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7C741D-1196-4521-A32E-44682C59B8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23707C-C81A-474E-8875-8C28D29FC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119161-B727-49CA-B897-078F1775FC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610CE-ECA2-4C9C-9798-90919167E60C}"/>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8" name="Footer Placeholder 7">
            <a:extLst>
              <a:ext uri="{FF2B5EF4-FFF2-40B4-BE49-F238E27FC236}">
                <a16:creationId xmlns:a16="http://schemas.microsoft.com/office/drawing/2014/main" id="{561FA4A9-7A1C-413E-99C4-4CC106CAB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853C62-90F1-4A90-9EC8-DE6BDE39925D}"/>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396711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68E9-D6F2-4101-80F2-96175DFD8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00EE1-B314-49B5-A241-55AD48E522C4}"/>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4" name="Footer Placeholder 3">
            <a:extLst>
              <a:ext uri="{FF2B5EF4-FFF2-40B4-BE49-F238E27FC236}">
                <a16:creationId xmlns:a16="http://schemas.microsoft.com/office/drawing/2014/main" id="{DCB1D3B0-1843-4B0F-9230-81145A69BF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03BC9E-CEF2-4E83-80A7-6C201FF640AE}"/>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197194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45940-A473-4DA2-A073-FA1AFF3CAE7E}"/>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3" name="Footer Placeholder 2">
            <a:extLst>
              <a:ext uri="{FF2B5EF4-FFF2-40B4-BE49-F238E27FC236}">
                <a16:creationId xmlns:a16="http://schemas.microsoft.com/office/drawing/2014/main" id="{FA252465-A2F7-4789-B3A8-1449FA9AB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D1F30-0C08-4448-9C07-00706F6D7420}"/>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32876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1708-BACC-413F-9AFD-F11EBDD4C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8E090A-6B78-4272-BE98-90CB6AFB1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D5B21-C33D-477B-B994-F58BB3AC6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BDFE2C-8796-44A1-8129-01F2D30D2884}"/>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6" name="Footer Placeholder 5">
            <a:extLst>
              <a:ext uri="{FF2B5EF4-FFF2-40B4-BE49-F238E27FC236}">
                <a16:creationId xmlns:a16="http://schemas.microsoft.com/office/drawing/2014/main" id="{8BE9F8F8-B2D4-4FB0-A7CF-8A947965B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B9251-D090-42CE-B394-784430151F68}"/>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57557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5776-17DE-4EF0-8A2A-43A3C2FAC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7E163-20E5-4781-A94F-F16349765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7AE5F-DD66-47EF-9F6D-0FED6442E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9A49C-875B-4B03-9A76-3C2D32A0132F}"/>
              </a:ext>
            </a:extLst>
          </p:cNvPr>
          <p:cNvSpPr>
            <a:spLocks noGrp="1"/>
          </p:cNvSpPr>
          <p:nvPr>
            <p:ph type="dt" sz="half" idx="10"/>
          </p:nvPr>
        </p:nvSpPr>
        <p:spPr/>
        <p:txBody>
          <a:bodyPr/>
          <a:lstStyle/>
          <a:p>
            <a:fld id="{69730FB1-C3B8-4336-996F-DF0E2C64DBCB}" type="datetimeFigureOut">
              <a:rPr lang="en-US" smtClean="0"/>
              <a:t>9/6/2023</a:t>
            </a:fld>
            <a:endParaRPr lang="en-US"/>
          </a:p>
        </p:txBody>
      </p:sp>
      <p:sp>
        <p:nvSpPr>
          <p:cNvPr id="6" name="Footer Placeholder 5">
            <a:extLst>
              <a:ext uri="{FF2B5EF4-FFF2-40B4-BE49-F238E27FC236}">
                <a16:creationId xmlns:a16="http://schemas.microsoft.com/office/drawing/2014/main" id="{1F1CD257-3096-4347-A215-9E731F5AC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C7973-2161-41D8-815D-6ECE86F6AF4F}"/>
              </a:ext>
            </a:extLst>
          </p:cNvPr>
          <p:cNvSpPr>
            <a:spLocks noGrp="1"/>
          </p:cNvSpPr>
          <p:nvPr>
            <p:ph type="sldNum" sz="quarter" idx="12"/>
          </p:nvPr>
        </p:nvSpPr>
        <p:spPr/>
        <p:txBody>
          <a:bodyPr/>
          <a:lstStyle/>
          <a:p>
            <a:fld id="{F6329A39-BFBD-4D19-8B62-C752AD093637}" type="slidenum">
              <a:rPr lang="en-US" smtClean="0"/>
              <a:t>‹#›</a:t>
            </a:fld>
            <a:endParaRPr lang="en-US"/>
          </a:p>
        </p:txBody>
      </p:sp>
    </p:spTree>
    <p:extLst>
      <p:ext uri="{BB962C8B-B14F-4D97-AF65-F5344CB8AC3E}">
        <p14:creationId xmlns:p14="http://schemas.microsoft.com/office/powerpoint/2010/main" val="22733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E7F7C-19CA-48BF-9F68-FF8CB98AC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A78A0E-75B1-45FC-AD71-C90024750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42FA7-3E0B-4E65-A7CE-9192503B8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30FB1-C3B8-4336-996F-DF0E2C64DBCB}" type="datetimeFigureOut">
              <a:rPr lang="en-US" smtClean="0"/>
              <a:t>9/6/2023</a:t>
            </a:fld>
            <a:endParaRPr lang="en-US"/>
          </a:p>
        </p:txBody>
      </p:sp>
      <p:sp>
        <p:nvSpPr>
          <p:cNvPr id="5" name="Footer Placeholder 4">
            <a:extLst>
              <a:ext uri="{FF2B5EF4-FFF2-40B4-BE49-F238E27FC236}">
                <a16:creationId xmlns:a16="http://schemas.microsoft.com/office/drawing/2014/main" id="{5C6A532C-2ECC-4F78-B45D-A953D681B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EA57A-18A4-4177-8D4B-A858D717D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29A39-BFBD-4D19-8B62-C752AD093637}" type="slidenum">
              <a:rPr lang="en-US" smtClean="0"/>
              <a:t>‹#›</a:t>
            </a:fld>
            <a:endParaRPr lang="en-US"/>
          </a:p>
        </p:txBody>
      </p:sp>
    </p:spTree>
    <p:extLst>
      <p:ext uri="{BB962C8B-B14F-4D97-AF65-F5344CB8AC3E}">
        <p14:creationId xmlns:p14="http://schemas.microsoft.com/office/powerpoint/2010/main" val="385698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5DEA-14D7-413A-9FE3-DDC34B42A2EB}"/>
              </a:ext>
            </a:extLst>
          </p:cNvPr>
          <p:cNvSpPr>
            <a:spLocks noGrp="1"/>
          </p:cNvSpPr>
          <p:nvPr>
            <p:ph type="ctrTitle"/>
          </p:nvPr>
        </p:nvSpPr>
        <p:spPr>
          <a:xfrm>
            <a:off x="1524000" y="1122363"/>
            <a:ext cx="9326252" cy="477837"/>
          </a:xfrm>
        </p:spPr>
        <p:txBody>
          <a:bodyPr>
            <a:normAutofit fontScale="90000"/>
          </a:bodyPr>
          <a:lstStyle/>
          <a:p>
            <a:r>
              <a:rPr lang="en-US" dirty="0"/>
              <a:t>Speech Recognition</a:t>
            </a:r>
          </a:p>
        </p:txBody>
      </p:sp>
      <p:sp>
        <p:nvSpPr>
          <p:cNvPr id="3" name="Subtitle 2">
            <a:extLst>
              <a:ext uri="{FF2B5EF4-FFF2-40B4-BE49-F238E27FC236}">
                <a16:creationId xmlns:a16="http://schemas.microsoft.com/office/drawing/2014/main" id="{507C796B-A34C-4660-B1BC-970FCF467CBF}"/>
              </a:ext>
            </a:extLst>
          </p:cNvPr>
          <p:cNvSpPr>
            <a:spLocks noGrp="1"/>
          </p:cNvSpPr>
          <p:nvPr>
            <p:ph type="subTitle" idx="1"/>
          </p:nvPr>
        </p:nvSpPr>
        <p:spPr>
          <a:xfrm>
            <a:off x="1524000" y="1819373"/>
            <a:ext cx="9144000" cy="3438427"/>
          </a:xfrm>
        </p:spPr>
        <p:txBody>
          <a:bodyPr>
            <a:normAutofit fontScale="92500"/>
          </a:bodyPr>
          <a:lstStyle/>
          <a:p>
            <a:pPr algn="l"/>
            <a:r>
              <a:rPr lang="en-US" sz="2200" dirty="0"/>
              <a:t>Speech recognition in deep learning is a technology that helps computers understand and convert spoken words into text. It's like having a virtual assistant that can listen to what you say and turn it into written words.</a:t>
            </a:r>
          </a:p>
          <a:p>
            <a:pPr algn="l"/>
            <a:r>
              <a:rPr lang="en-US" sz="2200" dirty="0"/>
              <a:t>Here's how it works in simple terms:</a:t>
            </a:r>
          </a:p>
          <a:p>
            <a:pPr algn="l"/>
            <a:r>
              <a:rPr lang="en-US" sz="2200" b="1" dirty="0"/>
              <a:t>Audio Input</a:t>
            </a:r>
            <a:r>
              <a:rPr lang="en-US" sz="2200" dirty="0"/>
              <a:t>: You speak into a microphone or a device like a smartphone or a smart speaker.</a:t>
            </a:r>
          </a:p>
          <a:p>
            <a:pPr algn="l"/>
            <a:r>
              <a:rPr lang="en-US" sz="2200" b="1" dirty="0"/>
              <a:t>Recording</a:t>
            </a:r>
            <a:r>
              <a:rPr lang="en-US" sz="2200" dirty="0"/>
              <a:t>: The device records your voice as an audio signal, which is essentially a bunch of sound waves.</a:t>
            </a:r>
          </a:p>
          <a:p>
            <a:pPr algn="l"/>
            <a:r>
              <a:rPr lang="en-US" sz="2200" b="1" dirty="0"/>
              <a:t>Feature Extraction</a:t>
            </a:r>
            <a:r>
              <a:rPr lang="en-US" sz="2200" dirty="0"/>
              <a:t>: Deep learning algorithms process these sound waves to extract important features like the pitch, frequency, and duration of the sounds.</a:t>
            </a:r>
          </a:p>
          <a:p>
            <a:pPr algn="l"/>
            <a:endParaRPr lang="en-US" dirty="0"/>
          </a:p>
        </p:txBody>
      </p:sp>
    </p:spTree>
    <p:extLst>
      <p:ext uri="{BB962C8B-B14F-4D97-AF65-F5344CB8AC3E}">
        <p14:creationId xmlns:p14="http://schemas.microsoft.com/office/powerpoint/2010/main" val="194391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7C796B-A34C-4660-B1BC-970FCF467CBF}"/>
              </a:ext>
            </a:extLst>
          </p:cNvPr>
          <p:cNvSpPr>
            <a:spLocks noGrp="1"/>
          </p:cNvSpPr>
          <p:nvPr>
            <p:ph type="subTitle" idx="1"/>
          </p:nvPr>
        </p:nvSpPr>
        <p:spPr>
          <a:xfrm>
            <a:off x="1524000" y="801278"/>
            <a:ext cx="9144000" cy="5231877"/>
          </a:xfrm>
        </p:spPr>
        <p:txBody>
          <a:bodyPr>
            <a:noAutofit/>
          </a:bodyPr>
          <a:lstStyle/>
          <a:p>
            <a:pPr algn="l"/>
            <a:r>
              <a:rPr lang="en-US" sz="2000" b="1" dirty="0"/>
              <a:t>Neural Network</a:t>
            </a:r>
            <a:r>
              <a:rPr lang="en-US" sz="2000" dirty="0"/>
              <a:t>: These features are then fed into a special kind of computer program called a neural network. This neural network is designed to learn and recognize patterns in the audio data.</a:t>
            </a:r>
          </a:p>
          <a:p>
            <a:pPr algn="l"/>
            <a:r>
              <a:rPr lang="en-US" sz="2000" b="1" dirty="0"/>
              <a:t>Training</a:t>
            </a:r>
            <a:r>
              <a:rPr lang="en-US" sz="2000" dirty="0"/>
              <a:t>: Before it can understand your specific voice, the neural network needs to be trained. It's shown lots of examples of spoken words and their corresponding text. Over time, it learns to associate certain audio patterns with specific words.</a:t>
            </a:r>
          </a:p>
          <a:p>
            <a:pPr algn="l"/>
            <a:r>
              <a:rPr lang="en-US" sz="2000" b="1" dirty="0"/>
              <a:t>Recognition</a:t>
            </a:r>
            <a:r>
              <a:rPr lang="en-US" sz="2000" dirty="0"/>
              <a:t>: When you speak, the neural network analyzes the audio in real-time and tries to match it with the patterns it has learned during training. It then converts what you said into written text.</a:t>
            </a:r>
          </a:p>
          <a:p>
            <a:pPr algn="l"/>
            <a:r>
              <a:rPr lang="en-US" sz="2000" b="1" dirty="0"/>
              <a:t>Output</a:t>
            </a:r>
            <a:r>
              <a:rPr lang="en-US" sz="2000" dirty="0"/>
              <a:t>: The converted text can be used for various purposes, like transcribing voice messages, controlling smart devices, or even as a tool for people with disabilities to communicate.</a:t>
            </a:r>
          </a:p>
          <a:p>
            <a:pPr algn="l"/>
            <a:r>
              <a:rPr lang="en-US" sz="2000" dirty="0"/>
              <a:t>In a nutshell, speech recognition in deep learning is like having a computer that can understand spoken language by learning from lots of examples, and it can be a very handy technology in many applications where voice commands or transcriptions are needed.</a:t>
            </a:r>
          </a:p>
          <a:p>
            <a:pPr algn="l"/>
            <a:endParaRPr lang="en-US" sz="2000" dirty="0"/>
          </a:p>
        </p:txBody>
      </p:sp>
    </p:spTree>
    <p:extLst>
      <p:ext uri="{BB962C8B-B14F-4D97-AF65-F5344CB8AC3E}">
        <p14:creationId xmlns:p14="http://schemas.microsoft.com/office/powerpoint/2010/main" val="390129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311</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Speech Recognition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dc:title>
  <dc:creator>Mohammed Ahmed Faizal-Student-SJRPS</dc:creator>
  <cp:lastModifiedBy>Mohammed Ahmed Faizal-Student-SJRPS</cp:lastModifiedBy>
  <cp:revision>1</cp:revision>
  <dcterms:created xsi:type="dcterms:W3CDTF">2023-09-06T17:15:04Z</dcterms:created>
  <dcterms:modified xsi:type="dcterms:W3CDTF">2023-09-06T17:31:39Z</dcterms:modified>
</cp:coreProperties>
</file>