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79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90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228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97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8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8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8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96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2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6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6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3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8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4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22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D67E56-E210-4945-AC41-F5F7A8360A00}" type="datetimeFigureOut">
              <a:rPr lang="pt-BR" smtClean="0"/>
              <a:t>01/01/2017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EEFB9D-C4C4-421A-A116-C53C9794E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572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gerenciamento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Manual </a:t>
            </a:r>
            <a:r>
              <a:rPr lang="pt-BR" dirty="0" smtClean="0"/>
              <a:t>base</a:t>
            </a:r>
          </a:p>
          <a:p>
            <a:r>
              <a:rPr lang="pt-BR" dirty="0" smtClean="0"/>
              <a:t>Versão 0.0.1</a:t>
            </a:r>
            <a:r>
              <a:rPr lang="pt-BR" cap="none" dirty="0" smtClean="0"/>
              <a:t>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6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8654" t="23156" r="18653" b="4003"/>
          <a:stretch/>
        </p:blipFill>
        <p:spPr>
          <a:xfrm>
            <a:off x="1349829" y="478970"/>
            <a:ext cx="10014857" cy="6201371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 rot="6825638">
            <a:off x="2806154" y="3445383"/>
            <a:ext cx="552095" cy="400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757715" y="2917371"/>
            <a:ext cx="6023428" cy="32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Selecione o dia da aula para exibir as salas disponíveis</a:t>
            </a:r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 rot="6825638">
            <a:off x="7719240" y="3445409"/>
            <a:ext cx="552095" cy="400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7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8430" t="23155" r="18319" b="4840"/>
          <a:stretch/>
        </p:blipFill>
        <p:spPr>
          <a:xfrm>
            <a:off x="918830" y="275771"/>
            <a:ext cx="10358769" cy="628468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5621443">
            <a:off x="6697853" y="4225490"/>
            <a:ext cx="968701" cy="70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149601" y="5196114"/>
            <a:ext cx="6023428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Quando a sala é selecionada, serão exibidos os horários disponíveis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 rot="13807547">
            <a:off x="3044424" y="4366098"/>
            <a:ext cx="1092671" cy="400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0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8431" t="22946" r="17762" b="3585"/>
          <a:stretch/>
        </p:blipFill>
        <p:spPr>
          <a:xfrm>
            <a:off x="783772" y="203199"/>
            <a:ext cx="10595428" cy="6501740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6825638">
            <a:off x="7631213" y="4325488"/>
            <a:ext cx="1436918" cy="850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487886" y="2540000"/>
            <a:ext cx="3381828" cy="1381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necessário determinar um tempo de aula para fazer o agendamento e bloquear os horários </a:t>
            </a:r>
            <a:r>
              <a:rPr lang="pt-BR" smtClean="0"/>
              <a:t>da sala.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 rot="6825638">
            <a:off x="2340756" y="4884288"/>
            <a:ext cx="1436918" cy="850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197429" y="3098800"/>
            <a:ext cx="3381828" cy="1381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Recurso ainda não finalizado.</a:t>
            </a:r>
          </a:p>
          <a:p>
            <a:pPr algn="ctr"/>
            <a:r>
              <a:rPr lang="pt-BR" dirty="0" smtClean="0"/>
              <a:t>Futuramente, servirá para determinar como foi feito o pagamento, agora só determina se “Sim” ou “Não”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58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5531" t="20225" r="16758"/>
          <a:stretch/>
        </p:blipFill>
        <p:spPr>
          <a:xfrm>
            <a:off x="1654629" y="0"/>
            <a:ext cx="8810172" cy="553175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5496" t="66693" r="16861" b="5259"/>
          <a:stretch/>
        </p:blipFill>
        <p:spPr>
          <a:xfrm>
            <a:off x="1657350" y="4862286"/>
            <a:ext cx="8801100" cy="1944914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 rot="10257324">
            <a:off x="7060742" y="2723814"/>
            <a:ext cx="1436918" cy="850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555604" y="2458262"/>
            <a:ext cx="3381828" cy="1381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 do agendamento.</a:t>
            </a:r>
          </a:p>
          <a:p>
            <a:pPr algn="ctr"/>
            <a:r>
              <a:rPr lang="pt-BR" dirty="0" smtClean="0"/>
              <a:t>A interface será modificada para ser compreendida com mais facilidade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9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12752" r="10525" b="4585"/>
          <a:stretch/>
        </p:blipFill>
        <p:spPr>
          <a:xfrm>
            <a:off x="231869" y="1125939"/>
            <a:ext cx="11641682" cy="573206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6997" y="-180200"/>
            <a:ext cx="10131425" cy="1456267"/>
          </a:xfrm>
        </p:spPr>
        <p:txBody>
          <a:bodyPr/>
          <a:lstStyle/>
          <a:p>
            <a:r>
              <a:rPr lang="pt-BR" dirty="0" smtClean="0"/>
              <a:t>Consultar a agenda de aulas por dia – acesso livre para todos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 rot="15242942">
            <a:off x="3093742" y="3814393"/>
            <a:ext cx="616747" cy="355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27258" y="4328006"/>
            <a:ext cx="3381828" cy="1381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Os dias da agenda que estão em “azul”, representam o dia vigente ou o dia que tem alguma aula agendada.</a:t>
            </a:r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 rot="7304750">
            <a:off x="4205213" y="2499560"/>
            <a:ext cx="616747" cy="355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90214" y="1188699"/>
            <a:ext cx="3381828" cy="1381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Representa a quantidade de eventos agendados para o dia. Ao clicar, um “modal” será exibido com todos os agendamentos do dia.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6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5945" t="15311" r="16819" b="3797"/>
          <a:stretch/>
        </p:blipFill>
        <p:spPr>
          <a:xfrm>
            <a:off x="1009934" y="232011"/>
            <a:ext cx="10126639" cy="6493056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3800316">
            <a:off x="3697943" y="2531503"/>
            <a:ext cx="616747" cy="355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211587" y="2820976"/>
            <a:ext cx="3381828" cy="1381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 um dos agendamentos realizados. Em seguida, a opção será criada, ainda não está disponível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15998547">
            <a:off x="5764880" y="2437115"/>
            <a:ext cx="616747" cy="355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8824568">
            <a:off x="7497578" y="2536224"/>
            <a:ext cx="616747" cy="355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7059105">
            <a:off x="3866549" y="4194302"/>
            <a:ext cx="616747" cy="355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5697702">
            <a:off x="5789460" y="4231623"/>
            <a:ext cx="616747" cy="355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2232991">
            <a:off x="7384515" y="4150151"/>
            <a:ext cx="616747" cy="355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r>
              <a:rPr lang="pt-BR" dirty="0" smtClean="0"/>
              <a:t> de usuários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981" t="29696" r="18087" b="27737"/>
          <a:stretch/>
        </p:blipFill>
        <p:spPr>
          <a:xfrm>
            <a:off x="685801" y="2373889"/>
            <a:ext cx="4718351" cy="1674253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Ao acessar a página do sistema, será necessário inserir o nome de usuário e a senha pessoal para acessar as informações do sistema.</a:t>
            </a:r>
          </a:p>
          <a:p>
            <a:r>
              <a:rPr lang="pt-BR" dirty="0" smtClean="0"/>
              <a:t>Ao Inserir o nome de usuário, o sistema vai buscar a foto do usuário para verificar se o usuário digitado está correto.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25012" t="31566" r="17666" b="29988"/>
          <a:stretch/>
        </p:blipFill>
        <p:spPr>
          <a:xfrm>
            <a:off x="685801" y="4468913"/>
            <a:ext cx="4718351" cy="168656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85801" y="1996226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Sem nome de usuário inserido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5800" y="4099658"/>
            <a:ext cx="32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Após digitado o nome de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5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a interface do sistema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754" t="25827" r="17572" b="26769"/>
          <a:stretch/>
        </p:blipFill>
        <p:spPr>
          <a:xfrm>
            <a:off x="519099" y="2884868"/>
            <a:ext cx="4998842" cy="1983346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Ao digitar a senha, o sistema será recarregado e mostrar o alerta de usuário </a:t>
            </a:r>
            <a:r>
              <a:rPr lang="pt-BR" dirty="0" err="1" smtClean="0"/>
              <a:t>logado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21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inicial do sistema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1590" r="372" b="12980"/>
          <a:stretch/>
        </p:blipFill>
        <p:spPr>
          <a:xfrm>
            <a:off x="518375" y="1841679"/>
            <a:ext cx="11235043" cy="45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do sistema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1799" r="70161" b="34993"/>
          <a:stretch/>
        </p:blipFill>
        <p:spPr>
          <a:xfrm>
            <a:off x="544132" y="2009907"/>
            <a:ext cx="4118019" cy="3913451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Das opções ao lado estão disponíveis apenas Agenda e Alunos.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82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agenda acionado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1315" r="70934" b="23383"/>
          <a:stretch/>
        </p:blipFill>
        <p:spPr>
          <a:xfrm>
            <a:off x="466859" y="1963911"/>
            <a:ext cx="3345287" cy="4005444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Na opção agendar, será direcionado para cadastrar o agendamento de aula para alunos.</a:t>
            </a:r>
          </a:p>
          <a:p>
            <a:r>
              <a:rPr lang="pt-BR" dirty="0" smtClean="0"/>
              <a:t>Na opção Consultar, será direcionado para todos os agendamentos por dia.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6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agendar selecionada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950" t="22924" r="16540"/>
          <a:stretch/>
        </p:blipFill>
        <p:spPr>
          <a:xfrm>
            <a:off x="1562556" y="1705258"/>
            <a:ext cx="8148114" cy="5032317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 rot="7852005">
            <a:off x="3816358" y="2643490"/>
            <a:ext cx="824248" cy="360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636392" y="1975714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Basta Inserir o número da matrícula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279293" y="2336323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 o nome será exibido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Seta para a direita 10"/>
          <p:cNvSpPr/>
          <p:nvPr/>
        </p:nvSpPr>
        <p:spPr>
          <a:xfrm rot="2792847">
            <a:off x="5996290" y="2691197"/>
            <a:ext cx="411144" cy="360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40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9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7204" t="23483" r="17959" b="4591"/>
          <a:stretch/>
        </p:blipFill>
        <p:spPr>
          <a:xfrm>
            <a:off x="1887793" y="1560765"/>
            <a:ext cx="8436077" cy="4987519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85801" y="491612"/>
            <a:ext cx="10131425" cy="1456267"/>
          </a:xfrm>
        </p:spPr>
        <p:txBody>
          <a:bodyPr/>
          <a:lstStyle/>
          <a:p>
            <a:r>
              <a:rPr lang="pt-BR" dirty="0" smtClean="0"/>
              <a:t>Pré-matrícula</a:t>
            </a:r>
            <a:endParaRPr lang="pt-BR" dirty="0"/>
          </a:p>
        </p:txBody>
      </p:sp>
      <p:sp>
        <p:nvSpPr>
          <p:cNvPr id="9" name="Seta para a direita 8"/>
          <p:cNvSpPr/>
          <p:nvPr/>
        </p:nvSpPr>
        <p:spPr>
          <a:xfrm rot="19397367">
            <a:off x="1357594" y="2451045"/>
            <a:ext cx="864262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3694744">
            <a:off x="2651738" y="2989342"/>
            <a:ext cx="517428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6969072">
            <a:off x="6625694" y="2438200"/>
            <a:ext cx="520913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96201" y="3080262"/>
            <a:ext cx="1462309" cy="126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Ao clicar em fazer </a:t>
            </a:r>
            <a:r>
              <a:rPr lang="pt-BR" dirty="0" err="1" smtClean="0"/>
              <a:t>pré</a:t>
            </a:r>
            <a:r>
              <a:rPr lang="pt-BR" dirty="0" smtClean="0"/>
              <a:t>-cadastro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706035" y="3581313"/>
            <a:ext cx="1946955" cy="92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número será buscado automaticamente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242437" y="1409876"/>
            <a:ext cx="1946955" cy="92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 Seguida, digite o nome do </a:t>
            </a:r>
            <a:r>
              <a:rPr lang="pt-BR" dirty="0" err="1" smtClean="0"/>
              <a:t>alulo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13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7873" t="23156" r="17873" b="4003"/>
          <a:stretch/>
        </p:blipFill>
        <p:spPr>
          <a:xfrm>
            <a:off x="1146628" y="391885"/>
            <a:ext cx="10145486" cy="6129565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 rot="6825638">
            <a:off x="2414268" y="2530983"/>
            <a:ext cx="552095" cy="400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365829" y="2002971"/>
            <a:ext cx="6023428" cy="32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Selecione a matéria para os professores serem exibidos</a:t>
            </a:r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 rot="6825638">
            <a:off x="7327354" y="2531009"/>
            <a:ext cx="552095" cy="400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5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247</TotalTime>
  <Words>341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Sistema de gerenciamento</vt:lpstr>
      <vt:lpstr>Login de usuários</vt:lpstr>
      <vt:lpstr>Acessando a interface do sistema</vt:lpstr>
      <vt:lpstr>Página inicial do sistema</vt:lpstr>
      <vt:lpstr>Menu do sistema</vt:lpstr>
      <vt:lpstr>Menu agenda acionado</vt:lpstr>
      <vt:lpstr>Opção agendar selecionada</vt:lpstr>
      <vt:lpstr>Pré-matrícula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Consultar a agenda de aulas por dia – acesso livre para todos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</dc:title>
  <dc:creator>Hugo Christian</dc:creator>
  <cp:lastModifiedBy>Hugo Christian</cp:lastModifiedBy>
  <cp:revision>7</cp:revision>
  <dcterms:created xsi:type="dcterms:W3CDTF">2017-01-01T20:14:16Z</dcterms:created>
  <dcterms:modified xsi:type="dcterms:W3CDTF">2017-01-02T00:32:50Z</dcterms:modified>
</cp:coreProperties>
</file>