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309" r:id="rId4"/>
    <p:sldId id="326" r:id="rId5"/>
    <p:sldId id="327" r:id="rId6"/>
    <p:sldId id="332" r:id="rId7"/>
    <p:sldId id="328" r:id="rId8"/>
    <p:sldId id="329" r:id="rId9"/>
    <p:sldId id="333" r:id="rId10"/>
    <p:sldId id="334" r:id="rId11"/>
    <p:sldId id="335" r:id="rId12"/>
    <p:sldId id="336" r:id="rId13"/>
    <p:sldId id="330" r:id="rId14"/>
    <p:sldId id="339" r:id="rId15"/>
    <p:sldId id="340" r:id="rId16"/>
    <p:sldId id="338" r:id="rId17"/>
    <p:sldId id="325" r:id="rId18"/>
    <p:sldId id="315" r:id="rId19"/>
    <p:sldId id="341" r:id="rId20"/>
    <p:sldId id="266"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dos Santos" initials="AdS" lastIdx="2" clrIdx="0">
    <p:extLst>
      <p:ext uri="{19B8F6BF-5375-455C-9EA6-DF929625EA0E}">
        <p15:presenceInfo xmlns:p15="http://schemas.microsoft.com/office/powerpoint/2012/main" userId="59db5754b41022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5CF"/>
    <a:srgbClr val="86C63A"/>
    <a:srgbClr val="FFE632"/>
    <a:srgbClr val="FBE728"/>
    <a:srgbClr val="099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73" d="100"/>
          <a:sy n="73" d="100"/>
        </p:scale>
        <p:origin x="91"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dos Santos" userId="59db5754b41022c6" providerId="LiveId" clId="{EAAC6674-E7D6-4582-B520-E6C4C405DEA4}"/>
    <pc:docChg chg="undo custSel delSld modSld">
      <pc:chgData name="Alessandro dos Santos" userId="59db5754b41022c6" providerId="LiveId" clId="{EAAC6674-E7D6-4582-B520-E6C4C405DEA4}" dt="2020-04-12T15:40:12.977" v="391" actId="47"/>
      <pc:docMkLst>
        <pc:docMk/>
      </pc:docMkLst>
      <pc:sldChg chg="addSp modSp mod">
        <pc:chgData name="Alessandro dos Santos" userId="59db5754b41022c6" providerId="LiveId" clId="{EAAC6674-E7D6-4582-B520-E6C4C405DEA4}" dt="2020-04-12T15:30:23.072" v="323" actId="167"/>
        <pc:sldMkLst>
          <pc:docMk/>
          <pc:sldMk cId="3056047366" sldId="257"/>
        </pc:sldMkLst>
        <pc:spChg chg="add mod ord">
          <ac:chgData name="Alessandro dos Santos" userId="59db5754b41022c6" providerId="LiveId" clId="{EAAC6674-E7D6-4582-B520-E6C4C405DEA4}" dt="2020-04-12T15:30:23.072" v="323" actId="167"/>
          <ac:spMkLst>
            <pc:docMk/>
            <pc:sldMk cId="3056047366" sldId="257"/>
            <ac:spMk id="2" creationId="{909EA3AD-2F90-4481-A766-27E4A9F937C4}"/>
          </ac:spMkLst>
        </pc:spChg>
        <pc:spChg chg="mod">
          <ac:chgData name="Alessandro dos Santos" userId="59db5754b41022c6" providerId="LiveId" clId="{EAAC6674-E7D6-4582-B520-E6C4C405DEA4}" dt="2020-04-12T15:16:03.864" v="44" actId="14100"/>
          <ac:spMkLst>
            <pc:docMk/>
            <pc:sldMk cId="3056047366" sldId="257"/>
            <ac:spMk id="4" creationId="{9ABC0F4F-8AF2-434E-8C4B-3AFD8F56388F}"/>
          </ac:spMkLst>
        </pc:spChg>
        <pc:spChg chg="add mod">
          <ac:chgData name="Alessandro dos Santos" userId="59db5754b41022c6" providerId="LiveId" clId="{EAAC6674-E7D6-4582-B520-E6C4C405DEA4}" dt="2020-04-12T15:20:01.878" v="136" actId="207"/>
          <ac:spMkLst>
            <pc:docMk/>
            <pc:sldMk cId="3056047366" sldId="257"/>
            <ac:spMk id="7" creationId="{6D2730A5-DEDE-491B-B70E-73739393135D}"/>
          </ac:spMkLst>
        </pc:spChg>
      </pc:sldChg>
      <pc:sldChg chg="addSp modSp mod">
        <pc:chgData name="Alessandro dos Santos" userId="59db5754b41022c6" providerId="LiveId" clId="{EAAC6674-E7D6-4582-B520-E6C4C405DEA4}" dt="2020-04-12T15:37:51.276" v="355" actId="1076"/>
        <pc:sldMkLst>
          <pc:docMk/>
          <pc:sldMk cId="3473910225" sldId="259"/>
        </pc:sldMkLst>
        <pc:spChg chg="mod">
          <ac:chgData name="Alessandro dos Santos" userId="59db5754b41022c6" providerId="LiveId" clId="{EAAC6674-E7D6-4582-B520-E6C4C405DEA4}" dt="2020-04-12T15:37:49.940" v="354" actId="1076"/>
          <ac:spMkLst>
            <pc:docMk/>
            <pc:sldMk cId="3473910225" sldId="259"/>
            <ac:spMk id="3" creationId="{352DAC99-3BC5-4A6F-A054-822A7CF4530A}"/>
          </ac:spMkLst>
        </pc:spChg>
        <pc:spChg chg="add mod ord">
          <ac:chgData name="Alessandro dos Santos" userId="59db5754b41022c6" providerId="LiveId" clId="{EAAC6674-E7D6-4582-B520-E6C4C405DEA4}" dt="2020-04-12T15:37:32.161" v="353" actId="167"/>
          <ac:spMkLst>
            <pc:docMk/>
            <pc:sldMk cId="3473910225" sldId="259"/>
            <ac:spMk id="4" creationId="{3A4BF906-20CF-4BDF-89C5-A282992495D7}"/>
          </ac:spMkLst>
        </pc:spChg>
        <pc:picChg chg="mod">
          <ac:chgData name="Alessandro dos Santos" userId="59db5754b41022c6" providerId="LiveId" clId="{EAAC6674-E7D6-4582-B520-E6C4C405DEA4}" dt="2020-04-12T15:37:51.276" v="355" actId="1076"/>
          <ac:picMkLst>
            <pc:docMk/>
            <pc:sldMk cId="3473910225" sldId="259"/>
            <ac:picMk id="6" creationId="{B14FA0E5-8A12-488E-B5F2-E92DA1CAEA5E}"/>
          </ac:picMkLst>
        </pc:picChg>
      </pc:sldChg>
      <pc:sldChg chg="addSp modSp mod">
        <pc:chgData name="Alessandro dos Santos" userId="59db5754b41022c6" providerId="LiveId" clId="{EAAC6674-E7D6-4582-B520-E6C4C405DEA4}" dt="2020-04-12T15:35:58.251" v="345" actId="167"/>
        <pc:sldMkLst>
          <pc:docMk/>
          <pc:sldMk cId="935797513" sldId="309"/>
        </pc:sldMkLst>
        <pc:spChg chg="add mod ord">
          <ac:chgData name="Alessandro dos Santos" userId="59db5754b41022c6" providerId="LiveId" clId="{EAAC6674-E7D6-4582-B520-E6C4C405DEA4}" dt="2020-04-12T15:35:58.251" v="345" actId="167"/>
          <ac:spMkLst>
            <pc:docMk/>
            <pc:sldMk cId="935797513" sldId="309"/>
            <ac:spMk id="2" creationId="{EFDBC1F9-0BED-4F41-8882-AF2D485867AB}"/>
          </ac:spMkLst>
        </pc:spChg>
        <pc:spChg chg="mod">
          <ac:chgData name="Alessandro dos Santos" userId="59db5754b41022c6" providerId="LiveId" clId="{EAAC6674-E7D6-4582-B520-E6C4C405DEA4}" dt="2020-04-12T15:35:38.844" v="342" actId="1076"/>
          <ac:spMkLst>
            <pc:docMk/>
            <pc:sldMk cId="935797513" sldId="309"/>
            <ac:spMk id="10" creationId="{869E8FE1-BAE8-4A36-A19B-B26ED2D7A23A}"/>
          </ac:spMkLst>
        </pc:spChg>
      </pc:sldChg>
      <pc:sldChg chg="modSp mod">
        <pc:chgData name="Alessandro dos Santos" userId="59db5754b41022c6" providerId="LiveId" clId="{EAAC6674-E7D6-4582-B520-E6C4C405DEA4}" dt="2020-04-12T15:38:21.741" v="357" actId="5793"/>
        <pc:sldMkLst>
          <pc:docMk/>
          <pc:sldMk cId="3369902211" sldId="311"/>
        </pc:sldMkLst>
        <pc:spChg chg="mod">
          <ac:chgData name="Alessandro dos Santos" userId="59db5754b41022c6" providerId="LiveId" clId="{EAAC6674-E7D6-4582-B520-E6C4C405DEA4}" dt="2020-04-12T15:38:21.741" v="357" actId="5793"/>
          <ac:spMkLst>
            <pc:docMk/>
            <pc:sldMk cId="3369902211" sldId="311"/>
            <ac:spMk id="11" creationId="{0D6F65B8-928E-4972-9267-3BC2539D7A8F}"/>
          </ac:spMkLst>
        </pc:spChg>
      </pc:sldChg>
      <pc:sldChg chg="del">
        <pc:chgData name="Alessandro dos Santos" userId="59db5754b41022c6" providerId="LiveId" clId="{EAAC6674-E7D6-4582-B520-E6C4C405DEA4}" dt="2020-04-12T15:38:47.650" v="358" actId="47"/>
        <pc:sldMkLst>
          <pc:docMk/>
          <pc:sldMk cId="3598289179" sldId="313"/>
        </pc:sldMkLst>
      </pc:sldChg>
      <pc:sldChg chg="del">
        <pc:chgData name="Alessandro dos Santos" userId="59db5754b41022c6" providerId="LiveId" clId="{EAAC6674-E7D6-4582-B520-E6C4C405DEA4}" dt="2020-04-12T15:38:48.577" v="359" actId="47"/>
        <pc:sldMkLst>
          <pc:docMk/>
          <pc:sldMk cId="2197082626" sldId="314"/>
        </pc:sldMkLst>
      </pc:sldChg>
      <pc:sldChg chg="del">
        <pc:chgData name="Alessandro dos Santos" userId="59db5754b41022c6" providerId="LiveId" clId="{EAAC6674-E7D6-4582-B520-E6C4C405DEA4}" dt="2020-04-12T15:38:56.482" v="364" actId="47"/>
        <pc:sldMkLst>
          <pc:docMk/>
          <pc:sldMk cId="2687001027" sldId="317"/>
        </pc:sldMkLst>
      </pc:sldChg>
      <pc:sldChg chg="del">
        <pc:chgData name="Alessandro dos Santos" userId="59db5754b41022c6" providerId="LiveId" clId="{EAAC6674-E7D6-4582-B520-E6C4C405DEA4}" dt="2020-04-12T15:38:57.490" v="365" actId="47"/>
        <pc:sldMkLst>
          <pc:docMk/>
          <pc:sldMk cId="613037203" sldId="318"/>
        </pc:sldMkLst>
      </pc:sldChg>
      <pc:sldChg chg="del">
        <pc:chgData name="Alessandro dos Santos" userId="59db5754b41022c6" providerId="LiveId" clId="{EAAC6674-E7D6-4582-B520-E6C4C405DEA4}" dt="2020-04-12T15:38:58.573" v="366" actId="47"/>
        <pc:sldMkLst>
          <pc:docMk/>
          <pc:sldMk cId="1904056973" sldId="319"/>
        </pc:sldMkLst>
      </pc:sldChg>
      <pc:sldChg chg="del">
        <pc:chgData name="Alessandro dos Santos" userId="59db5754b41022c6" providerId="LiveId" clId="{EAAC6674-E7D6-4582-B520-E6C4C405DEA4}" dt="2020-04-12T15:38:51.642" v="362" actId="47"/>
        <pc:sldMkLst>
          <pc:docMk/>
          <pc:sldMk cId="3902719925" sldId="321"/>
        </pc:sldMkLst>
      </pc:sldChg>
      <pc:sldChg chg="del">
        <pc:chgData name="Alessandro dos Santos" userId="59db5754b41022c6" providerId="LiveId" clId="{EAAC6674-E7D6-4582-B520-E6C4C405DEA4}" dt="2020-04-12T15:38:50.466" v="361" actId="47"/>
        <pc:sldMkLst>
          <pc:docMk/>
          <pc:sldMk cId="3100140317" sldId="322"/>
        </pc:sldMkLst>
      </pc:sldChg>
      <pc:sldChg chg="del">
        <pc:chgData name="Alessandro dos Santos" userId="59db5754b41022c6" providerId="LiveId" clId="{EAAC6674-E7D6-4582-B520-E6C4C405DEA4}" dt="2020-04-12T15:38:49.445" v="360" actId="47"/>
        <pc:sldMkLst>
          <pc:docMk/>
          <pc:sldMk cId="650338058" sldId="323"/>
        </pc:sldMkLst>
      </pc:sldChg>
      <pc:sldChg chg="del">
        <pc:chgData name="Alessandro dos Santos" userId="59db5754b41022c6" providerId="LiveId" clId="{EAAC6674-E7D6-4582-B520-E6C4C405DEA4}" dt="2020-04-12T15:38:52.901" v="363" actId="47"/>
        <pc:sldMkLst>
          <pc:docMk/>
          <pc:sldMk cId="1010549972" sldId="324"/>
        </pc:sldMkLst>
      </pc:sldChg>
      <pc:sldChg chg="delSp modSp mod">
        <pc:chgData name="Alessandro dos Santos" userId="59db5754b41022c6" providerId="LiveId" clId="{EAAC6674-E7D6-4582-B520-E6C4C405DEA4}" dt="2020-04-12T15:39:50.667" v="390" actId="478"/>
        <pc:sldMkLst>
          <pc:docMk/>
          <pc:sldMk cId="2697927834" sldId="325"/>
        </pc:sldMkLst>
        <pc:spChg chg="mod">
          <ac:chgData name="Alessandro dos Santos" userId="59db5754b41022c6" providerId="LiveId" clId="{EAAC6674-E7D6-4582-B520-E6C4C405DEA4}" dt="2020-04-12T15:39:42.806" v="388" actId="113"/>
          <ac:spMkLst>
            <pc:docMk/>
            <pc:sldMk cId="2697927834" sldId="325"/>
            <ac:spMk id="11" creationId="{0D6F65B8-928E-4972-9267-3BC2539D7A8F}"/>
          </ac:spMkLst>
        </pc:spChg>
        <pc:spChg chg="del mod">
          <ac:chgData name="Alessandro dos Santos" userId="59db5754b41022c6" providerId="LiveId" clId="{EAAC6674-E7D6-4582-B520-E6C4C405DEA4}" dt="2020-04-12T15:39:50.667" v="390" actId="478"/>
          <ac:spMkLst>
            <pc:docMk/>
            <pc:sldMk cId="2697927834" sldId="325"/>
            <ac:spMk id="13" creationId="{00000000-0000-0000-0000-000000000000}"/>
          </ac:spMkLst>
        </pc:spChg>
      </pc:sldChg>
      <pc:sldChg chg="del">
        <pc:chgData name="Alessandro dos Santos" userId="59db5754b41022c6" providerId="LiveId" clId="{EAAC6674-E7D6-4582-B520-E6C4C405DEA4}" dt="2020-04-12T15:39:01.146" v="367" actId="47"/>
        <pc:sldMkLst>
          <pc:docMk/>
          <pc:sldMk cId="3280043006" sldId="326"/>
        </pc:sldMkLst>
      </pc:sldChg>
      <pc:sldChg chg="del">
        <pc:chgData name="Alessandro dos Santos" userId="59db5754b41022c6" providerId="LiveId" clId="{EAAC6674-E7D6-4582-B520-E6C4C405DEA4}" dt="2020-04-12T15:40:12.977" v="391" actId="47"/>
        <pc:sldMkLst>
          <pc:docMk/>
          <pc:sldMk cId="373901462" sldId="327"/>
        </pc:sldMkLst>
      </pc:sldChg>
    </pc:docChg>
  </pc:docChgLst>
  <pc:docChgLst>
    <pc:chgData name="Alessandro dos Santos" userId="59db5754b41022c6" providerId="LiveId" clId="{211D5D6F-20C5-4E2B-A6C5-75A4885B74BA}"/>
    <pc:docChg chg="undo custSel addSld delSld modSld sldOrd">
      <pc:chgData name="Alessandro dos Santos" userId="59db5754b41022c6" providerId="LiveId" clId="{211D5D6F-20C5-4E2B-A6C5-75A4885B74BA}" dt="2020-04-12T19:11:45.525" v="718" actId="167"/>
      <pc:docMkLst>
        <pc:docMk/>
      </pc:docMkLst>
      <pc:sldChg chg="delSp modSp mod">
        <pc:chgData name="Alessandro dos Santos" userId="59db5754b41022c6" providerId="LiveId" clId="{211D5D6F-20C5-4E2B-A6C5-75A4885B74BA}" dt="2020-04-12T15:49:12.030" v="36" actId="255"/>
        <pc:sldMkLst>
          <pc:docMk/>
          <pc:sldMk cId="3056047366" sldId="257"/>
        </pc:sldMkLst>
        <pc:spChg chg="del mod">
          <ac:chgData name="Alessandro dos Santos" userId="59db5754b41022c6" providerId="LiveId" clId="{211D5D6F-20C5-4E2B-A6C5-75A4885B74BA}" dt="2020-04-12T15:48:17.502" v="35"/>
          <ac:spMkLst>
            <pc:docMk/>
            <pc:sldMk cId="3056047366" sldId="257"/>
            <ac:spMk id="3" creationId="{DB79487F-AD4D-4E0D-B985-D6159E07663A}"/>
          </ac:spMkLst>
        </pc:spChg>
        <pc:spChg chg="mod">
          <ac:chgData name="Alessandro dos Santos" userId="59db5754b41022c6" providerId="LiveId" clId="{211D5D6F-20C5-4E2B-A6C5-75A4885B74BA}" dt="2020-04-12T15:49:12.030" v="36" actId="255"/>
          <ac:spMkLst>
            <pc:docMk/>
            <pc:sldMk cId="3056047366" sldId="257"/>
            <ac:spMk id="9" creationId="{59823E35-611A-425F-A284-BF5220FB07F6}"/>
          </ac:spMkLst>
        </pc:spChg>
      </pc:sldChg>
      <pc:sldChg chg="delSp modSp mod">
        <pc:chgData name="Alessandro dos Santos" userId="59db5754b41022c6" providerId="LiveId" clId="{211D5D6F-20C5-4E2B-A6C5-75A4885B74BA}" dt="2020-04-12T17:42:21.008" v="152" actId="123"/>
        <pc:sldMkLst>
          <pc:docMk/>
          <pc:sldMk cId="3473910225" sldId="259"/>
        </pc:sldMkLst>
        <pc:spChg chg="mod">
          <ac:chgData name="Alessandro dos Santos" userId="59db5754b41022c6" providerId="LiveId" clId="{211D5D6F-20C5-4E2B-A6C5-75A4885B74BA}" dt="2020-04-12T15:49:36.653" v="55" actId="20577"/>
          <ac:spMkLst>
            <pc:docMk/>
            <pc:sldMk cId="3473910225" sldId="259"/>
            <ac:spMk id="2" creationId="{D6E05337-EC37-4D0D-B20C-F6DE62C14B1E}"/>
          </ac:spMkLst>
        </pc:spChg>
        <pc:spChg chg="mod">
          <ac:chgData name="Alessandro dos Santos" userId="59db5754b41022c6" providerId="LiveId" clId="{211D5D6F-20C5-4E2B-A6C5-75A4885B74BA}" dt="2020-04-12T17:42:21.008" v="152" actId="123"/>
          <ac:spMkLst>
            <pc:docMk/>
            <pc:sldMk cId="3473910225" sldId="259"/>
            <ac:spMk id="3" creationId="{352DAC99-3BC5-4A6F-A054-822A7CF4530A}"/>
          </ac:spMkLst>
        </pc:spChg>
        <pc:spChg chg="del">
          <ac:chgData name="Alessandro dos Santos" userId="59db5754b41022c6" providerId="LiveId" clId="{211D5D6F-20C5-4E2B-A6C5-75A4885B74BA}" dt="2020-04-12T15:48:17.502" v="35"/>
          <ac:spMkLst>
            <pc:docMk/>
            <pc:sldMk cId="3473910225" sldId="259"/>
            <ac:spMk id="7" creationId="{27F159C1-4EC3-4348-9AB2-F337BAAF931E}"/>
          </ac:spMkLst>
        </pc:spChg>
        <pc:spChg chg="mod">
          <ac:chgData name="Alessandro dos Santos" userId="59db5754b41022c6" providerId="LiveId" clId="{211D5D6F-20C5-4E2B-A6C5-75A4885B74BA}" dt="2020-04-12T17:30:45.779" v="126" actId="207"/>
          <ac:spMkLst>
            <pc:docMk/>
            <pc:sldMk cId="3473910225" sldId="259"/>
            <ac:spMk id="9" creationId="{970FB060-F213-4C09-B8A0-A9E3A5DE2BFA}"/>
          </ac:spMkLst>
        </pc:spChg>
      </pc:sldChg>
      <pc:sldChg chg="addSp delSp modSp mod ord">
        <pc:chgData name="Alessandro dos Santos" userId="59db5754b41022c6" providerId="LiveId" clId="{211D5D6F-20C5-4E2B-A6C5-75A4885B74BA}" dt="2020-04-12T19:11:45.525" v="718" actId="167"/>
        <pc:sldMkLst>
          <pc:docMk/>
          <pc:sldMk cId="2304194788" sldId="266"/>
        </pc:sldMkLst>
        <pc:spChg chg="del">
          <ac:chgData name="Alessandro dos Santos" userId="59db5754b41022c6" providerId="LiveId" clId="{211D5D6F-20C5-4E2B-A6C5-75A4885B74BA}" dt="2020-04-12T15:48:17.502" v="35"/>
          <ac:spMkLst>
            <pc:docMk/>
            <pc:sldMk cId="2304194788" sldId="266"/>
            <ac:spMk id="2" creationId="{0660BDB3-0C52-4929-B753-6D1CDED9C258}"/>
          </ac:spMkLst>
        </pc:spChg>
        <pc:spChg chg="add ord">
          <ac:chgData name="Alessandro dos Santos" userId="59db5754b41022c6" providerId="LiveId" clId="{211D5D6F-20C5-4E2B-A6C5-75A4885B74BA}" dt="2020-04-12T19:11:45.525" v="718" actId="167"/>
          <ac:spMkLst>
            <pc:docMk/>
            <pc:sldMk cId="2304194788" sldId="266"/>
            <ac:spMk id="9" creationId="{E2547A77-3989-4540-B7C4-AC100EB5EEF3}"/>
          </ac:spMkLst>
        </pc:spChg>
      </pc:sldChg>
      <pc:sldChg chg="del">
        <pc:chgData name="Alessandro dos Santos" userId="59db5754b41022c6" providerId="LiveId" clId="{211D5D6F-20C5-4E2B-A6C5-75A4885B74BA}" dt="2020-04-12T15:45:16.631" v="28" actId="47"/>
        <pc:sldMkLst>
          <pc:docMk/>
          <pc:sldMk cId="846952458" sldId="272"/>
        </pc:sldMkLst>
      </pc:sldChg>
      <pc:sldChg chg="delSp modSp mod">
        <pc:chgData name="Alessandro dos Santos" userId="59db5754b41022c6" providerId="LiveId" clId="{211D5D6F-20C5-4E2B-A6C5-75A4885B74BA}" dt="2020-04-12T17:42:13.464" v="151" actId="123"/>
        <pc:sldMkLst>
          <pc:docMk/>
          <pc:sldMk cId="935797513" sldId="309"/>
        </pc:sldMkLst>
        <pc:spChg chg="mod">
          <ac:chgData name="Alessandro dos Santos" userId="59db5754b41022c6" providerId="LiveId" clId="{211D5D6F-20C5-4E2B-A6C5-75A4885B74BA}" dt="2020-04-12T17:42:08.021" v="150" actId="1076"/>
          <ac:spMkLst>
            <pc:docMk/>
            <pc:sldMk cId="935797513" sldId="309"/>
            <ac:spMk id="2" creationId="{EFDBC1F9-0BED-4F41-8882-AF2D485867AB}"/>
          </ac:spMkLst>
        </pc:spChg>
        <pc:spChg chg="del">
          <ac:chgData name="Alessandro dos Santos" userId="59db5754b41022c6" providerId="LiveId" clId="{211D5D6F-20C5-4E2B-A6C5-75A4885B74BA}" dt="2020-04-12T15:48:17.502" v="35"/>
          <ac:spMkLst>
            <pc:docMk/>
            <pc:sldMk cId="935797513" sldId="309"/>
            <ac:spMk id="3" creationId="{99D3DE78-75FC-48F4-9B72-FE4F4253383F}"/>
          </ac:spMkLst>
        </pc:spChg>
        <pc:spChg chg="mod">
          <ac:chgData name="Alessandro dos Santos" userId="59db5754b41022c6" providerId="LiveId" clId="{211D5D6F-20C5-4E2B-A6C5-75A4885B74BA}" dt="2020-04-12T17:30:39.739" v="125" actId="207"/>
          <ac:spMkLst>
            <pc:docMk/>
            <pc:sldMk cId="935797513" sldId="309"/>
            <ac:spMk id="4" creationId="{EE985AF0-947F-427B-997C-60798462F1EF}"/>
          </ac:spMkLst>
        </pc:spChg>
        <pc:spChg chg="mod">
          <ac:chgData name="Alessandro dos Santos" userId="59db5754b41022c6" providerId="LiveId" clId="{211D5D6F-20C5-4E2B-A6C5-75A4885B74BA}" dt="2020-04-12T17:42:13.464" v="151" actId="123"/>
          <ac:spMkLst>
            <pc:docMk/>
            <pc:sldMk cId="935797513" sldId="309"/>
            <ac:spMk id="10" creationId="{869E8FE1-BAE8-4A36-A19B-B26ED2D7A23A}"/>
          </ac:spMkLst>
        </pc:spChg>
      </pc:sldChg>
      <pc:sldChg chg="addSp delSp modSp del mod">
        <pc:chgData name="Alessandro dos Santos" userId="59db5754b41022c6" providerId="LiveId" clId="{211D5D6F-20C5-4E2B-A6C5-75A4885B74BA}" dt="2020-04-12T15:53:53.241" v="119" actId="47"/>
        <pc:sldMkLst>
          <pc:docMk/>
          <pc:sldMk cId="3369902211" sldId="311"/>
        </pc:sldMkLst>
        <pc:spChg chg="del">
          <ac:chgData name="Alessandro dos Santos" userId="59db5754b41022c6" providerId="LiveId" clId="{211D5D6F-20C5-4E2B-A6C5-75A4885B74BA}" dt="2020-04-12T15:48:17.502" v="35"/>
          <ac:spMkLst>
            <pc:docMk/>
            <pc:sldMk cId="3369902211" sldId="311"/>
            <ac:spMk id="2" creationId="{04D769EA-33A7-4D0A-A10D-4F5B660C1A94}"/>
          </ac:spMkLst>
        </pc:spChg>
        <pc:spChg chg="mod">
          <ac:chgData name="Alessandro dos Santos" userId="59db5754b41022c6" providerId="LiveId" clId="{211D5D6F-20C5-4E2B-A6C5-75A4885B74BA}" dt="2020-04-12T15:50:59.090" v="62" actId="255"/>
          <ac:spMkLst>
            <pc:docMk/>
            <pc:sldMk cId="3369902211" sldId="311"/>
            <ac:spMk id="3" creationId="{EDD8FF64-88C5-4AC8-AE9A-363CC297FF6F}"/>
          </ac:spMkLst>
        </pc:spChg>
        <pc:spChg chg="add del">
          <ac:chgData name="Alessandro dos Santos" userId="59db5754b41022c6" providerId="LiveId" clId="{211D5D6F-20C5-4E2B-A6C5-75A4885B74BA}" dt="2020-04-12T15:50:28.571" v="58" actId="478"/>
          <ac:spMkLst>
            <pc:docMk/>
            <pc:sldMk cId="3369902211" sldId="311"/>
            <ac:spMk id="4" creationId="{F9B7B603-3661-4738-AC88-2FAB53ED7A29}"/>
          </ac:spMkLst>
        </pc:spChg>
        <pc:spChg chg="add del mod">
          <ac:chgData name="Alessandro dos Santos" userId="59db5754b41022c6" providerId="LiveId" clId="{211D5D6F-20C5-4E2B-A6C5-75A4885B74BA}" dt="2020-04-12T15:51:22.741" v="64"/>
          <ac:spMkLst>
            <pc:docMk/>
            <pc:sldMk cId="3369902211" sldId="311"/>
            <ac:spMk id="5" creationId="{F94FC448-75B1-4554-B81B-8B5439BCBD24}"/>
          </ac:spMkLst>
        </pc:spChg>
        <pc:spChg chg="add mod ord">
          <ac:chgData name="Alessandro dos Santos" userId="59db5754b41022c6" providerId="LiveId" clId="{211D5D6F-20C5-4E2B-A6C5-75A4885B74BA}" dt="2020-04-12T15:50:40.192" v="61" actId="167"/>
          <ac:spMkLst>
            <pc:docMk/>
            <pc:sldMk cId="3369902211" sldId="311"/>
            <ac:spMk id="12" creationId="{A67B8336-097E-4553-9B84-59C0E1802F8B}"/>
          </ac:spMkLst>
        </pc:spChg>
        <pc:spChg chg="add del mod">
          <ac:chgData name="Alessandro dos Santos" userId="59db5754b41022c6" providerId="LiveId" clId="{211D5D6F-20C5-4E2B-A6C5-75A4885B74BA}" dt="2020-04-12T15:51:22.741" v="64"/>
          <ac:spMkLst>
            <pc:docMk/>
            <pc:sldMk cId="3369902211" sldId="311"/>
            <ac:spMk id="13" creationId="{4C946C87-B179-4306-92C3-B366E3343493}"/>
          </ac:spMkLst>
        </pc:spChg>
        <pc:spChg chg="add del mod">
          <ac:chgData name="Alessandro dos Santos" userId="59db5754b41022c6" providerId="LiveId" clId="{211D5D6F-20C5-4E2B-A6C5-75A4885B74BA}" dt="2020-04-12T15:51:42.486" v="66"/>
          <ac:spMkLst>
            <pc:docMk/>
            <pc:sldMk cId="3369902211" sldId="311"/>
            <ac:spMk id="14" creationId="{70F544A3-4E1A-4F7A-87A5-B19A9F768FCD}"/>
          </ac:spMkLst>
        </pc:spChg>
        <pc:spChg chg="add del mod">
          <ac:chgData name="Alessandro dos Santos" userId="59db5754b41022c6" providerId="LiveId" clId="{211D5D6F-20C5-4E2B-A6C5-75A4885B74BA}" dt="2020-04-12T15:51:42.486" v="66"/>
          <ac:spMkLst>
            <pc:docMk/>
            <pc:sldMk cId="3369902211" sldId="311"/>
            <ac:spMk id="15" creationId="{7B4E104F-F599-40AB-AB31-A6C6C8FC0374}"/>
          </ac:spMkLst>
        </pc:spChg>
        <pc:spChg chg="mod">
          <ac:chgData name="Alessandro dos Santos" userId="59db5754b41022c6" providerId="LiveId" clId="{211D5D6F-20C5-4E2B-A6C5-75A4885B74BA}" dt="2020-04-12T15:52:21.473" v="67" actId="255"/>
          <ac:spMkLst>
            <pc:docMk/>
            <pc:sldMk cId="3369902211" sldId="311"/>
            <ac:spMk id="16" creationId="{6B6D2D8C-7D8E-4111-9A00-CE5EC94EF24A}"/>
          </ac:spMkLst>
        </pc:spChg>
      </pc:sldChg>
      <pc:sldChg chg="addSp delSp modSp mod addCm modCm">
        <pc:chgData name="Alessandro dos Santos" userId="59db5754b41022c6" providerId="LiveId" clId="{211D5D6F-20C5-4E2B-A6C5-75A4885B74BA}" dt="2020-04-12T19:11:28.646" v="714" actId="167"/>
        <pc:sldMkLst>
          <pc:docMk/>
          <pc:sldMk cId="3634439152" sldId="315"/>
        </pc:sldMkLst>
        <pc:spChg chg="del">
          <ac:chgData name="Alessandro dos Santos" userId="59db5754b41022c6" providerId="LiveId" clId="{211D5D6F-20C5-4E2B-A6C5-75A4885B74BA}" dt="2020-04-12T15:48:17.502" v="35"/>
          <ac:spMkLst>
            <pc:docMk/>
            <pc:sldMk cId="3634439152" sldId="315"/>
            <ac:spMk id="2" creationId="{019EBB71-7BDF-4082-8BBA-C341E2927CB0}"/>
          </ac:spMkLst>
        </pc:spChg>
        <pc:spChg chg="add ord">
          <ac:chgData name="Alessandro dos Santos" userId="59db5754b41022c6" providerId="LiveId" clId="{211D5D6F-20C5-4E2B-A6C5-75A4885B74BA}" dt="2020-04-12T19:11:28.646" v="714" actId="167"/>
          <ac:spMkLst>
            <pc:docMk/>
            <pc:sldMk cId="3634439152" sldId="315"/>
            <ac:spMk id="11" creationId="{30614CC6-DF6C-41CE-8DDE-9716FEE802AF}"/>
          </ac:spMkLst>
        </pc:spChg>
      </pc:sldChg>
      <pc:sldChg chg="delSp del">
        <pc:chgData name="Alessandro dos Santos" userId="59db5754b41022c6" providerId="LiveId" clId="{211D5D6F-20C5-4E2B-A6C5-75A4885B74BA}" dt="2020-04-12T19:10:55.262" v="710" actId="47"/>
        <pc:sldMkLst>
          <pc:docMk/>
          <pc:sldMk cId="1694559206" sldId="316"/>
        </pc:sldMkLst>
        <pc:spChg chg="del">
          <ac:chgData name="Alessandro dos Santos" userId="59db5754b41022c6" providerId="LiveId" clId="{211D5D6F-20C5-4E2B-A6C5-75A4885B74BA}" dt="2020-04-12T15:48:17.502" v="35"/>
          <ac:spMkLst>
            <pc:docMk/>
            <pc:sldMk cId="1694559206" sldId="316"/>
            <ac:spMk id="2" creationId="{92B939E0-49F3-4995-9C11-8E657CB76C52}"/>
          </ac:spMkLst>
        </pc:spChg>
      </pc:sldChg>
      <pc:sldChg chg="addSp delSp modSp mod">
        <pc:chgData name="Alessandro dos Santos" userId="59db5754b41022c6" providerId="LiveId" clId="{211D5D6F-20C5-4E2B-A6C5-75A4885B74BA}" dt="2020-04-12T19:00:08.363" v="573"/>
        <pc:sldMkLst>
          <pc:docMk/>
          <pc:sldMk cId="2697927834" sldId="325"/>
        </pc:sldMkLst>
        <pc:spChg chg="add del mod ord">
          <ac:chgData name="Alessandro dos Santos" userId="59db5754b41022c6" providerId="LiveId" clId="{211D5D6F-20C5-4E2B-A6C5-75A4885B74BA}" dt="2020-04-12T18:55:35.940" v="556" actId="478"/>
          <ac:spMkLst>
            <pc:docMk/>
            <pc:sldMk cId="2697927834" sldId="325"/>
            <ac:spMk id="2" creationId="{1357AB09-D28A-42FE-91AE-FB5C9058C4AC}"/>
          </ac:spMkLst>
        </pc:spChg>
        <pc:spChg chg="add del mod ord">
          <ac:chgData name="Alessandro dos Santos" userId="59db5754b41022c6" providerId="LiveId" clId="{211D5D6F-20C5-4E2B-A6C5-75A4885B74BA}" dt="2020-04-12T15:43:40.301" v="4" actId="11529"/>
          <ac:spMkLst>
            <pc:docMk/>
            <pc:sldMk cId="2697927834" sldId="325"/>
            <ac:spMk id="2" creationId="{A03B4DA6-AAD6-4629-8CDE-249A2DE63632}"/>
          </ac:spMkLst>
        </pc:spChg>
        <pc:spChg chg="add mod">
          <ac:chgData name="Alessandro dos Santos" userId="59db5754b41022c6" providerId="LiveId" clId="{211D5D6F-20C5-4E2B-A6C5-75A4885B74BA}" dt="2020-04-12T18:58:18.869" v="571" actId="207"/>
          <ac:spMkLst>
            <pc:docMk/>
            <pc:sldMk cId="2697927834" sldId="325"/>
            <ac:spMk id="3" creationId="{061F56C0-BCFE-4097-91EE-8BA2022D94CD}"/>
          </ac:spMkLst>
        </pc:spChg>
        <pc:spChg chg="del">
          <ac:chgData name="Alessandro dos Santos" userId="59db5754b41022c6" providerId="LiveId" clId="{211D5D6F-20C5-4E2B-A6C5-75A4885B74BA}" dt="2020-04-12T15:48:17.502" v="35"/>
          <ac:spMkLst>
            <pc:docMk/>
            <pc:sldMk cId="2697927834" sldId="325"/>
            <ac:spMk id="3" creationId="{E3E1CF2A-4790-41E9-9D1C-E1B29CCC0594}"/>
          </ac:spMkLst>
        </pc:spChg>
        <pc:spChg chg="mod">
          <ac:chgData name="Alessandro dos Santos" userId="59db5754b41022c6" providerId="LiveId" clId="{211D5D6F-20C5-4E2B-A6C5-75A4885B74BA}" dt="2020-04-12T18:53:55.531" v="545" actId="207"/>
          <ac:spMkLst>
            <pc:docMk/>
            <pc:sldMk cId="2697927834" sldId="325"/>
            <ac:spMk id="4" creationId="{F4F2DD5A-0B59-4C94-840C-6E86C9831D90}"/>
          </ac:spMkLst>
        </pc:spChg>
        <pc:spChg chg="mod">
          <ac:chgData name="Alessandro dos Santos" userId="59db5754b41022c6" providerId="LiveId" clId="{211D5D6F-20C5-4E2B-A6C5-75A4885B74BA}" dt="2020-04-12T18:58:47.635" v="572" actId="207"/>
          <ac:spMkLst>
            <pc:docMk/>
            <pc:sldMk cId="2697927834" sldId="325"/>
            <ac:spMk id="11" creationId="{0D6F65B8-928E-4972-9267-3BC2539D7A8F}"/>
          </ac:spMkLst>
        </pc:spChg>
        <pc:spChg chg="mod">
          <ac:chgData name="Alessandro dos Santos" userId="59db5754b41022c6" providerId="LiveId" clId="{211D5D6F-20C5-4E2B-A6C5-75A4885B74BA}" dt="2020-04-12T19:00:08.363" v="573"/>
          <ac:spMkLst>
            <pc:docMk/>
            <pc:sldMk cId="2697927834" sldId="325"/>
            <ac:spMk id="12" creationId="{00000000-0000-0000-0000-000000000000}"/>
          </ac:spMkLst>
        </pc:spChg>
        <pc:spChg chg="add del mod">
          <ac:chgData name="Alessandro dos Santos" userId="59db5754b41022c6" providerId="LiveId" clId="{211D5D6F-20C5-4E2B-A6C5-75A4885B74BA}" dt="2020-04-12T18:56:30.261" v="563" actId="478"/>
          <ac:spMkLst>
            <pc:docMk/>
            <pc:sldMk cId="2697927834" sldId="325"/>
            <ac:spMk id="13" creationId="{1DC18A62-F840-4A71-8186-E25CCCC7D729}"/>
          </ac:spMkLst>
        </pc:spChg>
        <pc:picChg chg="add del mod">
          <ac:chgData name="Alessandro dos Santos" userId="59db5754b41022c6" providerId="LiveId" clId="{211D5D6F-20C5-4E2B-A6C5-75A4885B74BA}" dt="2020-04-12T18:55:38.472" v="557" actId="478"/>
          <ac:picMkLst>
            <pc:docMk/>
            <pc:sldMk cId="2697927834" sldId="325"/>
            <ac:picMk id="15362" creationId="{3DA9462D-791D-46FC-BCD6-CB7EDFE9EAB3}"/>
          </ac:picMkLst>
        </pc:picChg>
        <pc:picChg chg="add del mod">
          <ac:chgData name="Alessandro dos Santos" userId="59db5754b41022c6" providerId="LiveId" clId="{211D5D6F-20C5-4E2B-A6C5-75A4885B74BA}" dt="2020-04-12T18:55:40.461" v="558" actId="478"/>
          <ac:picMkLst>
            <pc:docMk/>
            <pc:sldMk cId="2697927834" sldId="325"/>
            <ac:picMk id="15364" creationId="{173A9BE7-9025-4490-AFB1-45EC190EF7D9}"/>
          </ac:picMkLst>
        </pc:picChg>
        <pc:picChg chg="add mod">
          <ac:chgData name="Alessandro dos Santos" userId="59db5754b41022c6" providerId="LiveId" clId="{211D5D6F-20C5-4E2B-A6C5-75A4885B74BA}" dt="2020-04-12T18:56:45.093" v="565" actId="1076"/>
          <ac:picMkLst>
            <pc:docMk/>
            <pc:sldMk cId="2697927834" sldId="325"/>
            <ac:picMk id="15366" creationId="{8FADD763-C1D5-4FF0-9C65-C7CA428B0905}"/>
          </ac:picMkLst>
        </pc:picChg>
      </pc:sldChg>
      <pc:sldChg chg="delSp modSp add mod">
        <pc:chgData name="Alessandro dos Santos" userId="59db5754b41022c6" providerId="LiveId" clId="{211D5D6F-20C5-4E2B-A6C5-75A4885B74BA}" dt="2020-04-12T19:08:00.491" v="694" actId="313"/>
        <pc:sldMkLst>
          <pc:docMk/>
          <pc:sldMk cId="105633849" sldId="326"/>
        </pc:sldMkLst>
        <pc:spChg chg="mod">
          <ac:chgData name="Alessandro dos Santos" userId="59db5754b41022c6" providerId="LiveId" clId="{211D5D6F-20C5-4E2B-A6C5-75A4885B74BA}" dt="2020-04-12T17:30:29.760" v="124" actId="207"/>
          <ac:spMkLst>
            <pc:docMk/>
            <pc:sldMk cId="105633849" sldId="326"/>
            <ac:spMk id="3" creationId="{EDD8FF64-88C5-4AC8-AE9A-363CC297FF6F}"/>
          </ac:spMkLst>
        </pc:spChg>
        <pc:spChg chg="del">
          <ac:chgData name="Alessandro dos Santos" userId="59db5754b41022c6" providerId="LiveId" clId="{211D5D6F-20C5-4E2B-A6C5-75A4885B74BA}" dt="2020-04-12T15:53:07.090" v="97" actId="478"/>
          <ac:spMkLst>
            <pc:docMk/>
            <pc:sldMk cId="105633849" sldId="326"/>
            <ac:spMk id="9" creationId="{869E8FE1-BAE8-4A36-A19B-B26ED2D7A23A}"/>
          </ac:spMkLst>
        </pc:spChg>
        <pc:spChg chg="mod">
          <ac:chgData name="Alessandro dos Santos" userId="59db5754b41022c6" providerId="LiveId" clId="{211D5D6F-20C5-4E2B-A6C5-75A4885B74BA}" dt="2020-04-12T17:50:31.708" v="168" actId="207"/>
          <ac:spMkLst>
            <pc:docMk/>
            <pc:sldMk cId="105633849" sldId="326"/>
            <ac:spMk id="10" creationId="{869E8FE1-BAE8-4A36-A19B-B26ED2D7A23A}"/>
          </ac:spMkLst>
        </pc:spChg>
        <pc:spChg chg="mod">
          <ac:chgData name="Alessandro dos Santos" userId="59db5754b41022c6" providerId="LiveId" clId="{211D5D6F-20C5-4E2B-A6C5-75A4885B74BA}" dt="2020-04-12T17:34:24.148" v="139" actId="122"/>
          <ac:spMkLst>
            <pc:docMk/>
            <pc:sldMk cId="105633849" sldId="326"/>
            <ac:spMk id="11" creationId="{0D6F65B8-928E-4972-9267-3BC2539D7A8F}"/>
          </ac:spMkLst>
        </pc:spChg>
        <pc:spChg chg="mod">
          <ac:chgData name="Alessandro dos Santos" userId="59db5754b41022c6" providerId="LiveId" clId="{211D5D6F-20C5-4E2B-A6C5-75A4885B74BA}" dt="2020-04-12T19:08:00.491" v="694" actId="313"/>
          <ac:spMkLst>
            <pc:docMk/>
            <pc:sldMk cId="105633849" sldId="326"/>
            <ac:spMk id="16" creationId="{6B6D2D8C-7D8E-4111-9A00-CE5EC94EF24A}"/>
          </ac:spMkLst>
        </pc:spChg>
      </pc:sldChg>
      <pc:sldChg chg="addSp delSp modSp add mod">
        <pc:chgData name="Alessandro dos Santos" userId="59db5754b41022c6" providerId="LiveId" clId="{211D5D6F-20C5-4E2B-A6C5-75A4885B74BA}" dt="2020-04-12T19:08:13.944" v="696"/>
        <pc:sldMkLst>
          <pc:docMk/>
          <pc:sldMk cId="4235841647" sldId="327"/>
        </pc:sldMkLst>
        <pc:spChg chg="mod">
          <ac:chgData name="Alessandro dos Santos" userId="59db5754b41022c6" providerId="LiveId" clId="{211D5D6F-20C5-4E2B-A6C5-75A4885B74BA}" dt="2020-04-12T17:52:44.409" v="174" actId="1076"/>
          <ac:spMkLst>
            <pc:docMk/>
            <pc:sldMk cId="4235841647" sldId="327"/>
            <ac:spMk id="10" creationId="{869E8FE1-BAE8-4A36-A19B-B26ED2D7A23A}"/>
          </ac:spMkLst>
        </pc:spChg>
        <pc:spChg chg="del">
          <ac:chgData name="Alessandro dos Santos" userId="59db5754b41022c6" providerId="LiveId" clId="{211D5D6F-20C5-4E2B-A6C5-75A4885B74BA}" dt="2020-04-12T17:54:24.571" v="211" actId="478"/>
          <ac:spMkLst>
            <pc:docMk/>
            <pc:sldMk cId="4235841647" sldId="327"/>
            <ac:spMk id="11" creationId="{0D6F65B8-928E-4972-9267-3BC2539D7A8F}"/>
          </ac:spMkLst>
        </pc:spChg>
        <pc:spChg chg="mod">
          <ac:chgData name="Alessandro dos Santos" userId="59db5754b41022c6" providerId="LiveId" clId="{211D5D6F-20C5-4E2B-A6C5-75A4885B74BA}" dt="2020-04-12T17:52:27.437" v="171"/>
          <ac:spMkLst>
            <pc:docMk/>
            <pc:sldMk cId="4235841647" sldId="327"/>
            <ac:spMk id="12" creationId="{A67B8336-097E-4553-9B84-59C0E1802F8B}"/>
          </ac:spMkLst>
        </pc:spChg>
        <pc:spChg chg="add mod">
          <ac:chgData name="Alessandro dos Santos" userId="59db5754b41022c6" providerId="LiveId" clId="{211D5D6F-20C5-4E2B-A6C5-75A4885B74BA}" dt="2020-04-12T17:54:01.981" v="210" actId="14100"/>
          <ac:spMkLst>
            <pc:docMk/>
            <pc:sldMk cId="4235841647" sldId="327"/>
            <ac:spMk id="13" creationId="{16612514-D44D-440D-AE2B-72AA0C1FDA66}"/>
          </ac:spMkLst>
        </pc:spChg>
        <pc:spChg chg="add">
          <ac:chgData name="Alessandro dos Santos" userId="59db5754b41022c6" providerId="LiveId" clId="{211D5D6F-20C5-4E2B-A6C5-75A4885B74BA}" dt="2020-04-12T17:54:24.945" v="212"/>
          <ac:spMkLst>
            <pc:docMk/>
            <pc:sldMk cId="4235841647" sldId="327"/>
            <ac:spMk id="14" creationId="{29FA5D08-52DB-4169-BF2F-EF097C68C5D5}"/>
          </ac:spMkLst>
        </pc:spChg>
        <pc:spChg chg="add">
          <ac:chgData name="Alessandro dos Santos" userId="59db5754b41022c6" providerId="LiveId" clId="{211D5D6F-20C5-4E2B-A6C5-75A4885B74BA}" dt="2020-04-12T19:08:13.944" v="696"/>
          <ac:spMkLst>
            <pc:docMk/>
            <pc:sldMk cId="4235841647" sldId="327"/>
            <ac:spMk id="15" creationId="{B31FC3AC-A796-4571-AE68-E2473E0E3667}"/>
          </ac:spMkLst>
        </pc:spChg>
        <pc:spChg chg="del">
          <ac:chgData name="Alessandro dos Santos" userId="59db5754b41022c6" providerId="LiveId" clId="{211D5D6F-20C5-4E2B-A6C5-75A4885B74BA}" dt="2020-04-12T19:08:13.760" v="695" actId="478"/>
          <ac:spMkLst>
            <pc:docMk/>
            <pc:sldMk cId="4235841647" sldId="327"/>
            <ac:spMk id="16" creationId="{6B6D2D8C-7D8E-4111-9A00-CE5EC94EF24A}"/>
          </ac:spMkLst>
        </pc:spChg>
        <pc:picChg chg="add mod">
          <ac:chgData name="Alessandro dos Santos" userId="59db5754b41022c6" providerId="LiveId" clId="{211D5D6F-20C5-4E2B-A6C5-75A4885B74BA}" dt="2020-04-12T17:52:24.821" v="170" actId="1076"/>
          <ac:picMkLst>
            <pc:docMk/>
            <pc:sldMk cId="4235841647" sldId="327"/>
            <ac:picMk id="2" creationId="{0005BE5B-798F-4924-8666-7F660583F694}"/>
          </ac:picMkLst>
        </pc:picChg>
      </pc:sldChg>
      <pc:sldChg chg="addSp delSp modSp add mod">
        <pc:chgData name="Alessandro dos Santos" userId="59db5754b41022c6" providerId="LiveId" clId="{211D5D6F-20C5-4E2B-A6C5-75A4885B74BA}" dt="2020-04-12T19:08:31.124" v="700"/>
        <pc:sldMkLst>
          <pc:docMk/>
          <pc:sldMk cId="4130185944" sldId="328"/>
        </pc:sldMkLst>
        <pc:spChg chg="mod">
          <ac:chgData name="Alessandro dos Santos" userId="59db5754b41022c6" providerId="LiveId" clId="{211D5D6F-20C5-4E2B-A6C5-75A4885B74BA}" dt="2020-04-12T18:02:35.859" v="247" actId="1076"/>
          <ac:spMkLst>
            <pc:docMk/>
            <pc:sldMk cId="4130185944" sldId="328"/>
            <ac:spMk id="10" creationId="{869E8FE1-BAE8-4A36-A19B-B26ED2D7A23A}"/>
          </ac:spMkLst>
        </pc:spChg>
        <pc:spChg chg="del">
          <ac:chgData name="Alessandro dos Santos" userId="59db5754b41022c6" providerId="LiveId" clId="{211D5D6F-20C5-4E2B-A6C5-75A4885B74BA}" dt="2020-04-12T18:21:09.180" v="348" actId="478"/>
          <ac:spMkLst>
            <pc:docMk/>
            <pc:sldMk cId="4130185944" sldId="328"/>
            <ac:spMk id="11" creationId="{0D6F65B8-928E-4972-9267-3BC2539D7A8F}"/>
          </ac:spMkLst>
        </pc:spChg>
        <pc:spChg chg="add del mod">
          <ac:chgData name="Alessandro dos Santos" userId="59db5754b41022c6" providerId="LiveId" clId="{211D5D6F-20C5-4E2B-A6C5-75A4885B74BA}" dt="2020-04-12T18:06:01.361" v="256" actId="478"/>
          <ac:spMkLst>
            <pc:docMk/>
            <pc:sldMk cId="4130185944" sldId="328"/>
            <ac:spMk id="12" creationId="{A67B8336-097E-4553-9B84-59C0E1802F8B}"/>
          </ac:spMkLst>
        </pc:spChg>
        <pc:spChg chg="add">
          <ac:chgData name="Alessandro dos Santos" userId="59db5754b41022c6" providerId="LiveId" clId="{211D5D6F-20C5-4E2B-A6C5-75A4885B74BA}" dt="2020-04-12T18:21:09.444" v="349"/>
          <ac:spMkLst>
            <pc:docMk/>
            <pc:sldMk cId="4130185944" sldId="328"/>
            <ac:spMk id="13" creationId="{3FA38973-C792-4C9B-8315-4614341AFCD5}"/>
          </ac:spMkLst>
        </pc:spChg>
        <pc:spChg chg="add">
          <ac:chgData name="Alessandro dos Santos" userId="59db5754b41022c6" providerId="LiveId" clId="{211D5D6F-20C5-4E2B-A6C5-75A4885B74BA}" dt="2020-04-12T19:08:31.124" v="700"/>
          <ac:spMkLst>
            <pc:docMk/>
            <pc:sldMk cId="4130185944" sldId="328"/>
            <ac:spMk id="14" creationId="{93558D66-4CD5-456C-8F29-EC22592AB722}"/>
          </ac:spMkLst>
        </pc:spChg>
        <pc:spChg chg="del">
          <ac:chgData name="Alessandro dos Santos" userId="59db5754b41022c6" providerId="LiveId" clId="{211D5D6F-20C5-4E2B-A6C5-75A4885B74BA}" dt="2020-04-12T19:08:30.971" v="699" actId="478"/>
          <ac:spMkLst>
            <pc:docMk/>
            <pc:sldMk cId="4130185944" sldId="328"/>
            <ac:spMk id="16" creationId="{6B6D2D8C-7D8E-4111-9A00-CE5EC94EF24A}"/>
          </ac:spMkLst>
        </pc:spChg>
        <pc:picChg chg="add del mod">
          <ac:chgData name="Alessandro dos Santos" userId="59db5754b41022c6" providerId="LiveId" clId="{211D5D6F-20C5-4E2B-A6C5-75A4885B74BA}" dt="2020-04-12T18:06:05.839" v="257" actId="478"/>
          <ac:picMkLst>
            <pc:docMk/>
            <pc:sldMk cId="4130185944" sldId="328"/>
            <ac:picMk id="2050" creationId="{288310FA-EFA5-4A74-AAEE-25E2054AF557}"/>
          </ac:picMkLst>
        </pc:picChg>
      </pc:sldChg>
      <pc:sldChg chg="addSp delSp modSp add mod">
        <pc:chgData name="Alessandro dos Santos" userId="59db5754b41022c6" providerId="LiveId" clId="{211D5D6F-20C5-4E2B-A6C5-75A4885B74BA}" dt="2020-04-12T19:08:37.624" v="702"/>
        <pc:sldMkLst>
          <pc:docMk/>
          <pc:sldMk cId="961181951" sldId="329"/>
        </pc:sldMkLst>
        <pc:spChg chg="del">
          <ac:chgData name="Alessandro dos Santos" userId="59db5754b41022c6" providerId="LiveId" clId="{211D5D6F-20C5-4E2B-A6C5-75A4885B74BA}" dt="2020-04-12T18:21:13.030" v="350" actId="478"/>
          <ac:spMkLst>
            <pc:docMk/>
            <pc:sldMk cId="961181951" sldId="329"/>
            <ac:spMk id="11" creationId="{0D6F65B8-928E-4972-9267-3BC2539D7A8F}"/>
          </ac:spMkLst>
        </pc:spChg>
        <pc:spChg chg="mod">
          <ac:chgData name="Alessandro dos Santos" userId="59db5754b41022c6" providerId="LiveId" clId="{211D5D6F-20C5-4E2B-A6C5-75A4885B74BA}" dt="2020-04-12T19:02:10.160" v="580" actId="1076"/>
          <ac:spMkLst>
            <pc:docMk/>
            <pc:sldMk cId="961181951" sldId="329"/>
            <ac:spMk id="12" creationId="{A67B8336-097E-4553-9B84-59C0E1802F8B}"/>
          </ac:spMkLst>
        </pc:spChg>
        <pc:spChg chg="add mod">
          <ac:chgData name="Alessandro dos Santos" userId="59db5754b41022c6" providerId="LiveId" clId="{211D5D6F-20C5-4E2B-A6C5-75A4885B74BA}" dt="2020-04-12T18:09:52.697" v="286" actId="14100"/>
          <ac:spMkLst>
            <pc:docMk/>
            <pc:sldMk cId="961181951" sldId="329"/>
            <ac:spMk id="13" creationId="{08316EAC-3EE9-4CD3-83AB-18E5E35154D2}"/>
          </ac:spMkLst>
        </pc:spChg>
        <pc:spChg chg="add mod">
          <ac:chgData name="Alessandro dos Santos" userId="59db5754b41022c6" providerId="LiveId" clId="{211D5D6F-20C5-4E2B-A6C5-75A4885B74BA}" dt="2020-04-12T19:02:36.594" v="583"/>
          <ac:spMkLst>
            <pc:docMk/>
            <pc:sldMk cId="961181951" sldId="329"/>
            <ac:spMk id="14" creationId="{3C2C14FB-1C22-4769-A9AC-8EF095F37FB7}"/>
          </ac:spMkLst>
        </pc:spChg>
        <pc:spChg chg="add">
          <ac:chgData name="Alessandro dos Santos" userId="59db5754b41022c6" providerId="LiveId" clId="{211D5D6F-20C5-4E2B-A6C5-75A4885B74BA}" dt="2020-04-12T18:21:13.294" v="351"/>
          <ac:spMkLst>
            <pc:docMk/>
            <pc:sldMk cId="961181951" sldId="329"/>
            <ac:spMk id="15" creationId="{9222617C-0674-4926-A69B-8C90E1D59435}"/>
          </ac:spMkLst>
        </pc:spChg>
        <pc:spChg chg="del">
          <ac:chgData name="Alessandro dos Santos" userId="59db5754b41022c6" providerId="LiveId" clId="{211D5D6F-20C5-4E2B-A6C5-75A4885B74BA}" dt="2020-04-12T19:08:37.422" v="701" actId="478"/>
          <ac:spMkLst>
            <pc:docMk/>
            <pc:sldMk cId="961181951" sldId="329"/>
            <ac:spMk id="16" creationId="{6B6D2D8C-7D8E-4111-9A00-CE5EC94EF24A}"/>
          </ac:spMkLst>
        </pc:spChg>
        <pc:spChg chg="add">
          <ac:chgData name="Alessandro dos Santos" userId="59db5754b41022c6" providerId="LiveId" clId="{211D5D6F-20C5-4E2B-A6C5-75A4885B74BA}" dt="2020-04-12T19:08:37.624" v="702"/>
          <ac:spMkLst>
            <pc:docMk/>
            <pc:sldMk cId="961181951" sldId="329"/>
            <ac:spMk id="18" creationId="{8F1F3669-F1D6-408F-97C1-856AA215A769}"/>
          </ac:spMkLst>
        </pc:spChg>
        <pc:picChg chg="add mod">
          <ac:chgData name="Alessandro dos Santos" userId="59db5754b41022c6" providerId="LiveId" clId="{211D5D6F-20C5-4E2B-A6C5-75A4885B74BA}" dt="2020-04-12T19:02:16.993" v="582" actId="1076"/>
          <ac:picMkLst>
            <pc:docMk/>
            <pc:sldMk cId="961181951" sldId="329"/>
            <ac:picMk id="4" creationId="{9B5106DB-4BA9-4EBC-BCF9-BF22E4920D6C}"/>
          </ac:picMkLst>
        </pc:picChg>
        <pc:picChg chg="add mod">
          <ac:chgData name="Alessandro dos Santos" userId="59db5754b41022c6" providerId="LiveId" clId="{211D5D6F-20C5-4E2B-A6C5-75A4885B74BA}" dt="2020-04-12T18:06:23.307" v="263" actId="1076"/>
          <ac:picMkLst>
            <pc:docMk/>
            <pc:sldMk cId="961181951" sldId="329"/>
            <ac:picMk id="3074" creationId="{90247873-4243-472E-9520-B55486D29BBE}"/>
          </ac:picMkLst>
        </pc:picChg>
        <pc:picChg chg="add del mod">
          <ac:chgData name="Alessandro dos Santos" userId="59db5754b41022c6" providerId="LiveId" clId="{211D5D6F-20C5-4E2B-A6C5-75A4885B74BA}" dt="2020-04-12T18:08:56.691" v="279" actId="478"/>
          <ac:picMkLst>
            <pc:docMk/>
            <pc:sldMk cId="961181951" sldId="329"/>
            <ac:picMk id="3076" creationId="{9A573DC5-CA36-44EC-B10E-BC411D52F7EB}"/>
          </ac:picMkLst>
        </pc:picChg>
        <pc:picChg chg="add del mod">
          <ac:chgData name="Alessandro dos Santos" userId="59db5754b41022c6" providerId="LiveId" clId="{211D5D6F-20C5-4E2B-A6C5-75A4885B74BA}" dt="2020-04-12T19:01:35.910" v="574" actId="478"/>
          <ac:picMkLst>
            <pc:docMk/>
            <pc:sldMk cId="961181951" sldId="329"/>
            <ac:picMk id="3078" creationId="{9F0F18FB-612A-4945-80C7-9553CAFCF2F1}"/>
          </ac:picMkLst>
        </pc:picChg>
      </pc:sldChg>
      <pc:sldChg chg="addSp delSp modSp add del mod ord">
        <pc:chgData name="Alessandro dos Santos" userId="59db5754b41022c6" providerId="LiveId" clId="{211D5D6F-20C5-4E2B-A6C5-75A4885B74BA}" dt="2020-04-12T19:06:24.055" v="662"/>
        <pc:sldMkLst>
          <pc:docMk/>
          <pc:sldMk cId="4066957242" sldId="330"/>
        </pc:sldMkLst>
        <pc:spChg chg="mod">
          <ac:chgData name="Alessandro dos Santos" userId="59db5754b41022c6" providerId="LiveId" clId="{211D5D6F-20C5-4E2B-A6C5-75A4885B74BA}" dt="2020-04-12T18:40:24.320" v="471" actId="123"/>
          <ac:spMkLst>
            <pc:docMk/>
            <pc:sldMk cId="4066957242" sldId="330"/>
            <ac:spMk id="10" creationId="{869E8FE1-BAE8-4A36-A19B-B26ED2D7A23A}"/>
          </ac:spMkLst>
        </pc:spChg>
        <pc:spChg chg="del">
          <ac:chgData name="Alessandro dos Santos" userId="59db5754b41022c6" providerId="LiveId" clId="{211D5D6F-20C5-4E2B-A6C5-75A4885B74BA}" dt="2020-04-12T18:39:33.771" v="464" actId="478"/>
          <ac:spMkLst>
            <pc:docMk/>
            <pc:sldMk cId="4066957242" sldId="330"/>
            <ac:spMk id="11" creationId="{0D6F65B8-928E-4972-9267-3BC2539D7A8F}"/>
          </ac:spMkLst>
        </pc:spChg>
        <pc:spChg chg="add del">
          <ac:chgData name="Alessandro dos Santos" userId="59db5754b41022c6" providerId="LiveId" clId="{211D5D6F-20C5-4E2B-A6C5-75A4885B74BA}" dt="2020-04-12T18:41:07.131" v="474" actId="478"/>
          <ac:spMkLst>
            <pc:docMk/>
            <pc:sldMk cId="4066957242" sldId="330"/>
            <ac:spMk id="13" creationId="{349D8A9A-D704-46A2-AFAC-635485295BB6}"/>
          </ac:spMkLst>
        </pc:spChg>
        <pc:spChg chg="add">
          <ac:chgData name="Alessandro dos Santos" userId="59db5754b41022c6" providerId="LiveId" clId="{211D5D6F-20C5-4E2B-A6C5-75A4885B74BA}" dt="2020-04-12T18:39:34.134" v="465"/>
          <ac:spMkLst>
            <pc:docMk/>
            <pc:sldMk cId="4066957242" sldId="330"/>
            <ac:spMk id="14" creationId="{58416EF2-E78E-40AF-9B53-DA87A8127648}"/>
          </ac:spMkLst>
        </pc:spChg>
        <pc:spChg chg="add del">
          <ac:chgData name="Alessandro dos Santos" userId="59db5754b41022c6" providerId="LiveId" clId="{211D5D6F-20C5-4E2B-A6C5-75A4885B74BA}" dt="2020-04-12T19:06:23.881" v="661" actId="478"/>
          <ac:spMkLst>
            <pc:docMk/>
            <pc:sldMk cId="4066957242" sldId="330"/>
            <ac:spMk id="15" creationId="{1421008A-9D2C-4B50-BD75-642EC5F0B223}"/>
          </ac:spMkLst>
        </pc:spChg>
        <pc:spChg chg="del">
          <ac:chgData name="Alessandro dos Santos" userId="59db5754b41022c6" providerId="LiveId" clId="{211D5D6F-20C5-4E2B-A6C5-75A4885B74BA}" dt="2020-04-12T18:21:26.401" v="352" actId="478"/>
          <ac:spMkLst>
            <pc:docMk/>
            <pc:sldMk cId="4066957242" sldId="330"/>
            <ac:spMk id="16" creationId="{6B6D2D8C-7D8E-4111-9A00-CE5EC94EF24A}"/>
          </ac:spMkLst>
        </pc:spChg>
        <pc:spChg chg="add del">
          <ac:chgData name="Alessandro dos Santos" userId="59db5754b41022c6" providerId="LiveId" clId="{211D5D6F-20C5-4E2B-A6C5-75A4885B74BA}" dt="2020-04-12T18:45:09.201" v="497"/>
          <ac:spMkLst>
            <pc:docMk/>
            <pc:sldMk cId="4066957242" sldId="330"/>
            <ac:spMk id="17" creationId="{4E9B0078-6227-4259-8E0A-0BDF553FAB2C}"/>
          </ac:spMkLst>
        </pc:spChg>
        <pc:spChg chg="add">
          <ac:chgData name="Alessandro dos Santos" userId="59db5754b41022c6" providerId="LiveId" clId="{211D5D6F-20C5-4E2B-A6C5-75A4885B74BA}" dt="2020-04-12T19:06:24.055" v="662"/>
          <ac:spMkLst>
            <pc:docMk/>
            <pc:sldMk cId="4066957242" sldId="330"/>
            <ac:spMk id="18" creationId="{BA319615-0D5F-4254-84A2-ABDCBB260D77}"/>
          </ac:spMkLst>
        </pc:spChg>
      </pc:sldChg>
      <pc:sldChg chg="add del">
        <pc:chgData name="Alessandro dos Santos" userId="59db5754b41022c6" providerId="LiveId" clId="{211D5D6F-20C5-4E2B-A6C5-75A4885B74BA}" dt="2020-04-12T18:14:57.941" v="287" actId="47"/>
        <pc:sldMkLst>
          <pc:docMk/>
          <pc:sldMk cId="3190113671" sldId="331"/>
        </pc:sldMkLst>
      </pc:sldChg>
      <pc:sldChg chg="addSp delSp modSp add mod">
        <pc:chgData name="Alessandro dos Santos" userId="59db5754b41022c6" providerId="LiveId" clId="{211D5D6F-20C5-4E2B-A6C5-75A4885B74BA}" dt="2020-04-12T19:08:25.585" v="698"/>
        <pc:sldMkLst>
          <pc:docMk/>
          <pc:sldMk cId="542483760" sldId="332"/>
        </pc:sldMkLst>
        <pc:spChg chg="mod">
          <ac:chgData name="Alessandro dos Santos" userId="59db5754b41022c6" providerId="LiveId" clId="{211D5D6F-20C5-4E2B-A6C5-75A4885B74BA}" dt="2020-04-12T17:56:17.505" v="225" actId="1076"/>
          <ac:spMkLst>
            <pc:docMk/>
            <pc:sldMk cId="542483760" sldId="332"/>
            <ac:spMk id="10" creationId="{869E8FE1-BAE8-4A36-A19B-B26ED2D7A23A}"/>
          </ac:spMkLst>
        </pc:spChg>
        <pc:spChg chg="mod">
          <ac:chgData name="Alessandro dos Santos" userId="59db5754b41022c6" providerId="LiveId" clId="{211D5D6F-20C5-4E2B-A6C5-75A4885B74BA}" dt="2020-04-12T17:57:08.562" v="229" actId="1076"/>
          <ac:spMkLst>
            <pc:docMk/>
            <pc:sldMk cId="542483760" sldId="332"/>
            <ac:spMk id="12" creationId="{A67B8336-097E-4553-9B84-59C0E1802F8B}"/>
          </ac:spMkLst>
        </pc:spChg>
        <pc:spChg chg="mod">
          <ac:chgData name="Alessandro dos Santos" userId="59db5754b41022c6" providerId="LiveId" clId="{211D5D6F-20C5-4E2B-A6C5-75A4885B74BA}" dt="2020-04-12T17:57:13.695" v="230" actId="1076"/>
          <ac:spMkLst>
            <pc:docMk/>
            <pc:sldMk cId="542483760" sldId="332"/>
            <ac:spMk id="13" creationId="{16612514-D44D-440D-AE2B-72AA0C1FDA66}"/>
          </ac:spMkLst>
        </pc:spChg>
        <pc:spChg chg="add">
          <ac:chgData name="Alessandro dos Santos" userId="59db5754b41022c6" providerId="LiveId" clId="{211D5D6F-20C5-4E2B-A6C5-75A4885B74BA}" dt="2020-04-12T19:08:25.585" v="698"/>
          <ac:spMkLst>
            <pc:docMk/>
            <pc:sldMk cId="542483760" sldId="332"/>
            <ac:spMk id="15" creationId="{83BED877-BB11-4D5B-AF2E-F6CD09129A07}"/>
          </ac:spMkLst>
        </pc:spChg>
        <pc:spChg chg="del">
          <ac:chgData name="Alessandro dos Santos" userId="59db5754b41022c6" providerId="LiveId" clId="{211D5D6F-20C5-4E2B-A6C5-75A4885B74BA}" dt="2020-04-12T19:08:25" v="697" actId="478"/>
          <ac:spMkLst>
            <pc:docMk/>
            <pc:sldMk cId="542483760" sldId="332"/>
            <ac:spMk id="16" creationId="{6B6D2D8C-7D8E-4111-9A00-CE5EC94EF24A}"/>
          </ac:spMkLst>
        </pc:spChg>
        <pc:picChg chg="del">
          <ac:chgData name="Alessandro dos Santos" userId="59db5754b41022c6" providerId="LiveId" clId="{211D5D6F-20C5-4E2B-A6C5-75A4885B74BA}" dt="2020-04-12T17:54:57.971" v="214" actId="478"/>
          <ac:picMkLst>
            <pc:docMk/>
            <pc:sldMk cId="542483760" sldId="332"/>
            <ac:picMk id="2" creationId="{0005BE5B-798F-4924-8666-7F660583F694}"/>
          </ac:picMkLst>
        </pc:picChg>
        <pc:picChg chg="add mod">
          <ac:chgData name="Alessandro dos Santos" userId="59db5754b41022c6" providerId="LiveId" clId="{211D5D6F-20C5-4E2B-A6C5-75A4885B74BA}" dt="2020-04-12T17:55:14.477" v="218" actId="1076"/>
          <ac:picMkLst>
            <pc:docMk/>
            <pc:sldMk cId="542483760" sldId="332"/>
            <ac:picMk id="1026" creationId="{8AE347AF-3D1B-4BBF-A9EF-94264992D39A}"/>
          </ac:picMkLst>
        </pc:picChg>
      </pc:sldChg>
      <pc:sldChg chg="addSp delSp modSp add mod">
        <pc:chgData name="Alessandro dos Santos" userId="59db5754b41022c6" providerId="LiveId" clId="{211D5D6F-20C5-4E2B-A6C5-75A4885B74BA}" dt="2020-04-12T18:28:43.876" v="410" actId="20577"/>
        <pc:sldMkLst>
          <pc:docMk/>
          <pc:sldMk cId="3698531005" sldId="333"/>
        </pc:sldMkLst>
        <pc:spChg chg="mod">
          <ac:chgData name="Alessandro dos Santos" userId="59db5754b41022c6" providerId="LiveId" clId="{211D5D6F-20C5-4E2B-A6C5-75A4885B74BA}" dt="2020-04-12T18:28:43.876" v="410" actId="20577"/>
          <ac:spMkLst>
            <pc:docMk/>
            <pc:sldMk cId="3698531005" sldId="333"/>
            <ac:spMk id="10" creationId="{869E8FE1-BAE8-4A36-A19B-B26ED2D7A23A}"/>
          </ac:spMkLst>
        </pc:spChg>
        <pc:spChg chg="mod">
          <ac:chgData name="Alessandro dos Santos" userId="59db5754b41022c6" providerId="LiveId" clId="{211D5D6F-20C5-4E2B-A6C5-75A4885B74BA}" dt="2020-04-12T18:19:02.532" v="334"/>
          <ac:spMkLst>
            <pc:docMk/>
            <pc:sldMk cId="3698531005" sldId="333"/>
            <ac:spMk id="13" creationId="{16612514-D44D-440D-AE2B-72AA0C1FDA66}"/>
          </ac:spMkLst>
        </pc:spChg>
        <pc:spChg chg="mod">
          <ac:chgData name="Alessandro dos Santos" userId="59db5754b41022c6" providerId="LiveId" clId="{211D5D6F-20C5-4E2B-A6C5-75A4885B74BA}" dt="2020-04-12T18:20:02.468" v="347" actId="207"/>
          <ac:spMkLst>
            <pc:docMk/>
            <pc:sldMk cId="3698531005" sldId="333"/>
            <ac:spMk id="14" creationId="{29FA5D08-52DB-4169-BF2F-EF097C68C5D5}"/>
          </ac:spMkLst>
        </pc:spChg>
        <pc:spChg chg="mod">
          <ac:chgData name="Alessandro dos Santos" userId="59db5754b41022c6" providerId="LiveId" clId="{211D5D6F-20C5-4E2B-A6C5-75A4885B74BA}" dt="2020-04-12T18:17:10.991" v="326" actId="20577"/>
          <ac:spMkLst>
            <pc:docMk/>
            <pc:sldMk cId="3698531005" sldId="333"/>
            <ac:spMk id="16" creationId="{6B6D2D8C-7D8E-4111-9A00-CE5EC94EF24A}"/>
          </ac:spMkLst>
        </pc:spChg>
        <pc:picChg chg="del">
          <ac:chgData name="Alessandro dos Santos" userId="59db5754b41022c6" providerId="LiveId" clId="{211D5D6F-20C5-4E2B-A6C5-75A4885B74BA}" dt="2020-04-12T18:18:21.591" v="327" actId="478"/>
          <ac:picMkLst>
            <pc:docMk/>
            <pc:sldMk cId="3698531005" sldId="333"/>
            <ac:picMk id="1026" creationId="{8AE347AF-3D1B-4BBF-A9EF-94264992D39A}"/>
          </ac:picMkLst>
        </pc:picChg>
        <pc:picChg chg="add mod">
          <ac:chgData name="Alessandro dos Santos" userId="59db5754b41022c6" providerId="LiveId" clId="{211D5D6F-20C5-4E2B-A6C5-75A4885B74BA}" dt="2020-04-12T18:18:40.427" v="333" actId="1076"/>
          <ac:picMkLst>
            <pc:docMk/>
            <pc:sldMk cId="3698531005" sldId="333"/>
            <ac:picMk id="4098" creationId="{6022D6A9-0B14-443B-887C-F9889909C5C3}"/>
          </ac:picMkLst>
        </pc:picChg>
      </pc:sldChg>
      <pc:sldChg chg="addSp delSp modSp add mod">
        <pc:chgData name="Alessandro dos Santos" userId="59db5754b41022c6" providerId="LiveId" clId="{211D5D6F-20C5-4E2B-A6C5-75A4885B74BA}" dt="2020-04-12T18:26:22.647" v="365" actId="1076"/>
        <pc:sldMkLst>
          <pc:docMk/>
          <pc:sldMk cId="102084173" sldId="334"/>
        </pc:sldMkLst>
        <pc:spChg chg="mod">
          <ac:chgData name="Alessandro dos Santos" userId="59db5754b41022c6" providerId="LiveId" clId="{211D5D6F-20C5-4E2B-A6C5-75A4885B74BA}" dt="2020-04-12T18:24:36.415" v="359"/>
          <ac:spMkLst>
            <pc:docMk/>
            <pc:sldMk cId="102084173" sldId="334"/>
            <ac:spMk id="10" creationId="{869E8FE1-BAE8-4A36-A19B-B26ED2D7A23A}"/>
          </ac:spMkLst>
        </pc:spChg>
        <pc:picChg chg="del">
          <ac:chgData name="Alessandro dos Santos" userId="59db5754b41022c6" providerId="LiveId" clId="{211D5D6F-20C5-4E2B-A6C5-75A4885B74BA}" dt="2020-04-12T18:26:11.070" v="362" actId="478"/>
          <ac:picMkLst>
            <pc:docMk/>
            <pc:sldMk cId="102084173" sldId="334"/>
            <ac:picMk id="4098" creationId="{6022D6A9-0B14-443B-887C-F9889909C5C3}"/>
          </ac:picMkLst>
        </pc:picChg>
        <pc:picChg chg="add mod">
          <ac:chgData name="Alessandro dos Santos" userId="59db5754b41022c6" providerId="LiveId" clId="{211D5D6F-20C5-4E2B-A6C5-75A4885B74BA}" dt="2020-04-12T18:26:22.647" v="365" actId="1076"/>
          <ac:picMkLst>
            <pc:docMk/>
            <pc:sldMk cId="102084173" sldId="334"/>
            <ac:picMk id="6146" creationId="{65B2FC23-8E2F-4909-A0AB-81A8F79DAD24}"/>
          </ac:picMkLst>
        </pc:picChg>
      </pc:sldChg>
      <pc:sldChg chg="addSp delSp modSp add mod">
        <pc:chgData name="Alessandro dos Santos" userId="59db5754b41022c6" providerId="LiveId" clId="{211D5D6F-20C5-4E2B-A6C5-75A4885B74BA}" dt="2020-04-12T18:31:52.825" v="434" actId="1076"/>
        <pc:sldMkLst>
          <pc:docMk/>
          <pc:sldMk cId="1574050074" sldId="335"/>
        </pc:sldMkLst>
        <pc:spChg chg="mod">
          <ac:chgData name="Alessandro dos Santos" userId="59db5754b41022c6" providerId="LiveId" clId="{211D5D6F-20C5-4E2B-A6C5-75A4885B74BA}" dt="2020-04-12T18:28:58.168" v="411" actId="20577"/>
          <ac:spMkLst>
            <pc:docMk/>
            <pc:sldMk cId="1574050074" sldId="335"/>
            <ac:spMk id="10" creationId="{869E8FE1-BAE8-4A36-A19B-B26ED2D7A23A}"/>
          </ac:spMkLst>
        </pc:spChg>
        <pc:spChg chg="mod">
          <ac:chgData name="Alessandro dos Santos" userId="59db5754b41022c6" providerId="LiveId" clId="{211D5D6F-20C5-4E2B-A6C5-75A4885B74BA}" dt="2020-04-12T18:30:13.530" v="419" actId="14100"/>
          <ac:spMkLst>
            <pc:docMk/>
            <pc:sldMk cId="1574050074" sldId="335"/>
            <ac:spMk id="12" creationId="{A67B8336-097E-4553-9B84-59C0E1802F8B}"/>
          </ac:spMkLst>
        </pc:spChg>
        <pc:spChg chg="mod">
          <ac:chgData name="Alessandro dos Santos" userId="59db5754b41022c6" providerId="LiveId" clId="{211D5D6F-20C5-4E2B-A6C5-75A4885B74BA}" dt="2020-04-12T18:31:45.384" v="433"/>
          <ac:spMkLst>
            <pc:docMk/>
            <pc:sldMk cId="1574050074" sldId="335"/>
            <ac:spMk id="13" creationId="{16612514-D44D-440D-AE2B-72AA0C1FDA66}"/>
          </ac:spMkLst>
        </pc:spChg>
        <pc:spChg chg="add mod">
          <ac:chgData name="Alessandro dos Santos" userId="59db5754b41022c6" providerId="LiveId" clId="{211D5D6F-20C5-4E2B-A6C5-75A4885B74BA}" dt="2020-04-12T18:31:21.412" v="432"/>
          <ac:spMkLst>
            <pc:docMk/>
            <pc:sldMk cId="1574050074" sldId="335"/>
            <ac:spMk id="15" creationId="{054F0B4B-D101-4AA7-AB9B-60E0B6174E69}"/>
          </ac:spMkLst>
        </pc:spChg>
        <pc:picChg chg="del">
          <ac:chgData name="Alessandro dos Santos" userId="59db5754b41022c6" providerId="LiveId" clId="{211D5D6F-20C5-4E2B-A6C5-75A4885B74BA}" dt="2020-04-12T18:29:30.561" v="412" actId="478"/>
          <ac:picMkLst>
            <pc:docMk/>
            <pc:sldMk cId="1574050074" sldId="335"/>
            <ac:picMk id="6146" creationId="{65B2FC23-8E2F-4909-A0AB-81A8F79DAD24}"/>
          </ac:picMkLst>
        </pc:picChg>
        <pc:picChg chg="add mod">
          <ac:chgData name="Alessandro dos Santos" userId="59db5754b41022c6" providerId="LiveId" clId="{211D5D6F-20C5-4E2B-A6C5-75A4885B74BA}" dt="2020-04-12T18:31:52.825" v="434" actId="1076"/>
          <ac:picMkLst>
            <pc:docMk/>
            <pc:sldMk cId="1574050074" sldId="335"/>
            <ac:picMk id="8194" creationId="{DE3CE03B-78AB-46B3-B3BB-E1E3607B6CA9}"/>
          </ac:picMkLst>
        </pc:picChg>
        <pc:picChg chg="add mod">
          <ac:chgData name="Alessandro dos Santos" userId="59db5754b41022c6" providerId="LiveId" clId="{211D5D6F-20C5-4E2B-A6C5-75A4885B74BA}" dt="2020-04-12T18:31:00.453" v="429" actId="1076"/>
          <ac:picMkLst>
            <pc:docMk/>
            <pc:sldMk cId="1574050074" sldId="335"/>
            <ac:picMk id="8196" creationId="{7674AFF7-D38D-4B80-93D8-1789856CB526}"/>
          </ac:picMkLst>
        </pc:picChg>
      </pc:sldChg>
      <pc:sldChg chg="modSp add del">
        <pc:chgData name="Alessandro dos Santos" userId="59db5754b41022c6" providerId="LiveId" clId="{211D5D6F-20C5-4E2B-A6C5-75A4885B74BA}" dt="2020-04-12T18:25:15.277" v="361" actId="47"/>
        <pc:sldMkLst>
          <pc:docMk/>
          <pc:sldMk cId="3369826829" sldId="335"/>
        </pc:sldMkLst>
        <pc:spChg chg="mod">
          <ac:chgData name="Alessandro dos Santos" userId="59db5754b41022c6" providerId="LiveId" clId="{211D5D6F-20C5-4E2B-A6C5-75A4885B74BA}" dt="2020-04-12T18:25:07.583" v="360"/>
          <ac:spMkLst>
            <pc:docMk/>
            <pc:sldMk cId="3369826829" sldId="335"/>
            <ac:spMk id="10" creationId="{869E8FE1-BAE8-4A36-A19B-B26ED2D7A23A}"/>
          </ac:spMkLst>
        </pc:spChg>
      </pc:sldChg>
      <pc:sldChg chg="addSp delSp modSp add del mod">
        <pc:chgData name="Alessandro dos Santos" userId="59db5754b41022c6" providerId="LiveId" clId="{211D5D6F-20C5-4E2B-A6C5-75A4885B74BA}" dt="2020-04-12T19:06:10.931" v="660" actId="20577"/>
        <pc:sldMkLst>
          <pc:docMk/>
          <pc:sldMk cId="2610155249" sldId="336"/>
        </pc:sldMkLst>
        <pc:spChg chg="mod">
          <ac:chgData name="Alessandro dos Santos" userId="59db5754b41022c6" providerId="LiveId" clId="{211D5D6F-20C5-4E2B-A6C5-75A4885B74BA}" dt="2020-04-12T18:38:22.771" v="459" actId="255"/>
          <ac:spMkLst>
            <pc:docMk/>
            <pc:sldMk cId="2610155249" sldId="336"/>
            <ac:spMk id="10" creationId="{869E8FE1-BAE8-4A36-A19B-B26ED2D7A23A}"/>
          </ac:spMkLst>
        </pc:spChg>
        <pc:spChg chg="mod">
          <ac:chgData name="Alessandro dos Santos" userId="59db5754b41022c6" providerId="LiveId" clId="{211D5D6F-20C5-4E2B-A6C5-75A4885B74BA}" dt="2020-04-12T18:36:32.291" v="452" actId="14100"/>
          <ac:spMkLst>
            <pc:docMk/>
            <pc:sldMk cId="2610155249" sldId="336"/>
            <ac:spMk id="12" creationId="{A67B8336-097E-4553-9B84-59C0E1802F8B}"/>
          </ac:spMkLst>
        </pc:spChg>
        <pc:spChg chg="mod">
          <ac:chgData name="Alessandro dos Santos" userId="59db5754b41022c6" providerId="LiveId" clId="{211D5D6F-20C5-4E2B-A6C5-75A4885B74BA}" dt="2020-04-12T18:48:02.171" v="512" actId="1076"/>
          <ac:spMkLst>
            <pc:docMk/>
            <pc:sldMk cId="2610155249" sldId="336"/>
            <ac:spMk id="13" creationId="{16612514-D44D-440D-AE2B-72AA0C1FDA66}"/>
          </ac:spMkLst>
        </pc:spChg>
        <pc:spChg chg="mod">
          <ac:chgData name="Alessandro dos Santos" userId="59db5754b41022c6" providerId="LiveId" clId="{211D5D6F-20C5-4E2B-A6C5-75A4885B74BA}" dt="2020-04-12T18:39:13.703" v="461" actId="207"/>
          <ac:spMkLst>
            <pc:docMk/>
            <pc:sldMk cId="2610155249" sldId="336"/>
            <ac:spMk id="14" creationId="{29FA5D08-52DB-4169-BF2F-EF097C68C5D5}"/>
          </ac:spMkLst>
        </pc:spChg>
        <pc:spChg chg="add mod">
          <ac:chgData name="Alessandro dos Santos" userId="59db5754b41022c6" providerId="LiveId" clId="{211D5D6F-20C5-4E2B-A6C5-75A4885B74BA}" dt="2020-04-12T19:06:10.931" v="660" actId="20577"/>
          <ac:spMkLst>
            <pc:docMk/>
            <pc:sldMk cId="2610155249" sldId="336"/>
            <ac:spMk id="15" creationId="{6FEDA732-1B1E-4B80-8904-6DD69DFF5A37}"/>
          </ac:spMkLst>
        </pc:spChg>
        <pc:spChg chg="del">
          <ac:chgData name="Alessandro dos Santos" userId="59db5754b41022c6" providerId="LiveId" clId="{211D5D6F-20C5-4E2B-A6C5-75A4885B74BA}" dt="2020-04-12T18:41:01.490" v="472" actId="478"/>
          <ac:spMkLst>
            <pc:docMk/>
            <pc:sldMk cId="2610155249" sldId="336"/>
            <ac:spMk id="16" creationId="{6B6D2D8C-7D8E-4111-9A00-CE5EC94EF24A}"/>
          </ac:spMkLst>
        </pc:spChg>
        <pc:picChg chg="del">
          <ac:chgData name="Alessandro dos Santos" userId="59db5754b41022c6" providerId="LiveId" clId="{211D5D6F-20C5-4E2B-A6C5-75A4885B74BA}" dt="2020-04-12T18:36:02.010" v="443" actId="478"/>
          <ac:picMkLst>
            <pc:docMk/>
            <pc:sldMk cId="2610155249" sldId="336"/>
            <ac:picMk id="6146" creationId="{65B2FC23-8E2F-4909-A0AB-81A8F79DAD24}"/>
          </ac:picMkLst>
        </pc:picChg>
        <pc:picChg chg="add del mod">
          <ac:chgData name="Alessandro dos Santos" userId="59db5754b41022c6" providerId="LiveId" clId="{211D5D6F-20C5-4E2B-A6C5-75A4885B74BA}" dt="2020-04-12T18:36:22.087" v="449"/>
          <ac:picMkLst>
            <pc:docMk/>
            <pc:sldMk cId="2610155249" sldId="336"/>
            <ac:picMk id="9218" creationId="{78BE000B-C861-4836-A513-E052B13AE747}"/>
          </ac:picMkLst>
        </pc:picChg>
        <pc:picChg chg="add mod">
          <ac:chgData name="Alessandro dos Santos" userId="59db5754b41022c6" providerId="LiveId" clId="{211D5D6F-20C5-4E2B-A6C5-75A4885B74BA}" dt="2020-04-12T18:38:34.737" v="460" actId="1076"/>
          <ac:picMkLst>
            <pc:docMk/>
            <pc:sldMk cId="2610155249" sldId="336"/>
            <ac:picMk id="9220" creationId="{701BDEB4-A63B-44A6-87FB-4E4688A9AB8E}"/>
          </ac:picMkLst>
        </pc:picChg>
      </pc:sldChg>
      <pc:sldChg chg="modSp add del mod">
        <pc:chgData name="Alessandro dos Santos" userId="59db5754b41022c6" providerId="LiveId" clId="{211D5D6F-20C5-4E2B-A6C5-75A4885B74BA}" dt="2020-04-12T18:50:26.012" v="527" actId="47"/>
        <pc:sldMkLst>
          <pc:docMk/>
          <pc:sldMk cId="874894380" sldId="337"/>
        </pc:sldMkLst>
        <pc:spChg chg="mod">
          <ac:chgData name="Alessandro dos Santos" userId="59db5754b41022c6" providerId="LiveId" clId="{211D5D6F-20C5-4E2B-A6C5-75A4885B74BA}" dt="2020-04-12T18:42:49.901" v="483" actId="255"/>
          <ac:spMkLst>
            <pc:docMk/>
            <pc:sldMk cId="874894380" sldId="337"/>
            <ac:spMk id="10" creationId="{869E8FE1-BAE8-4A36-A19B-B26ED2D7A23A}"/>
          </ac:spMkLst>
        </pc:spChg>
        <pc:spChg chg="mod">
          <ac:chgData name="Alessandro dos Santos" userId="59db5754b41022c6" providerId="LiveId" clId="{211D5D6F-20C5-4E2B-A6C5-75A4885B74BA}" dt="2020-04-12T18:44:19.383" v="486" actId="207"/>
          <ac:spMkLst>
            <pc:docMk/>
            <pc:sldMk cId="874894380" sldId="337"/>
            <ac:spMk id="14" creationId="{58416EF2-E78E-40AF-9B53-DA87A8127648}"/>
          </ac:spMkLst>
        </pc:spChg>
        <pc:picChg chg="mod">
          <ac:chgData name="Alessandro dos Santos" userId="59db5754b41022c6" providerId="LiveId" clId="{211D5D6F-20C5-4E2B-A6C5-75A4885B74BA}" dt="2020-04-12T18:44:10.869" v="485" actId="207"/>
          <ac:picMkLst>
            <pc:docMk/>
            <pc:sldMk cId="874894380" sldId="337"/>
            <ac:picMk id="7" creationId="{10E25F71-AAD0-474E-91CA-649C7CA358A7}"/>
          </ac:picMkLst>
        </pc:picChg>
      </pc:sldChg>
      <pc:sldChg chg="addSp delSp modSp add mod">
        <pc:chgData name="Alessandro dos Santos" userId="59db5754b41022c6" providerId="LiveId" clId="{211D5D6F-20C5-4E2B-A6C5-75A4885B74BA}" dt="2020-04-12T19:05:01.590" v="640" actId="20577"/>
        <pc:sldMkLst>
          <pc:docMk/>
          <pc:sldMk cId="1502314219" sldId="338"/>
        </pc:sldMkLst>
        <pc:spChg chg="mod">
          <ac:chgData name="Alessandro dos Santos" userId="59db5754b41022c6" providerId="LiveId" clId="{211D5D6F-20C5-4E2B-A6C5-75A4885B74BA}" dt="2020-04-12T18:50:19.033" v="526" actId="1076"/>
          <ac:spMkLst>
            <pc:docMk/>
            <pc:sldMk cId="1502314219" sldId="338"/>
            <ac:spMk id="10" creationId="{869E8FE1-BAE8-4A36-A19B-B26ED2D7A23A}"/>
          </ac:spMkLst>
        </pc:spChg>
        <pc:spChg chg="add del">
          <ac:chgData name="Alessandro dos Santos" userId="59db5754b41022c6" providerId="LiveId" clId="{211D5D6F-20C5-4E2B-A6C5-75A4885B74BA}" dt="2020-04-12T18:45:04.482" v="493"/>
          <ac:spMkLst>
            <pc:docMk/>
            <pc:sldMk cId="1502314219" sldId="338"/>
            <ac:spMk id="11" creationId="{1C4E6F42-5B52-41C6-9BB9-F332218FF6BA}"/>
          </ac:spMkLst>
        </pc:spChg>
        <pc:spChg chg="add del">
          <ac:chgData name="Alessandro dos Santos" userId="59db5754b41022c6" providerId="LiveId" clId="{211D5D6F-20C5-4E2B-A6C5-75A4885B74BA}" dt="2020-04-12T19:03:54.419" v="611"/>
          <ac:spMkLst>
            <pc:docMk/>
            <pc:sldMk cId="1502314219" sldId="338"/>
            <ac:spMk id="13" creationId="{FBAC231D-77D6-4B1E-8BA8-08BDCC32E599}"/>
          </ac:spMkLst>
        </pc:spChg>
        <pc:spChg chg="add del">
          <ac:chgData name="Alessandro dos Santos" userId="59db5754b41022c6" providerId="LiveId" clId="{211D5D6F-20C5-4E2B-A6C5-75A4885B74BA}" dt="2020-04-12T18:45:05.261" v="494" actId="478"/>
          <ac:spMkLst>
            <pc:docMk/>
            <pc:sldMk cId="1502314219" sldId="338"/>
            <ac:spMk id="14" creationId="{58416EF2-E78E-40AF-9B53-DA87A8127648}"/>
          </ac:spMkLst>
        </pc:spChg>
        <pc:spChg chg="add del mod">
          <ac:chgData name="Alessandro dos Santos" userId="59db5754b41022c6" providerId="LiveId" clId="{211D5D6F-20C5-4E2B-A6C5-75A4885B74BA}" dt="2020-04-12T19:05:01.590" v="640" actId="20577"/>
          <ac:spMkLst>
            <pc:docMk/>
            <pc:sldMk cId="1502314219" sldId="338"/>
            <ac:spMk id="15" creationId="{1421008A-9D2C-4B50-BD75-642EC5F0B223}"/>
          </ac:spMkLst>
        </pc:spChg>
      </pc:sldChg>
      <pc:sldChg chg="add del">
        <pc:chgData name="Alessandro dos Santos" userId="59db5754b41022c6" providerId="LiveId" clId="{211D5D6F-20C5-4E2B-A6C5-75A4885B74BA}" dt="2020-04-12T18:44:45.882" v="489" actId="47"/>
        <pc:sldMkLst>
          <pc:docMk/>
          <pc:sldMk cId="1788716161" sldId="339"/>
        </pc:sldMkLst>
      </pc:sldChg>
      <pc:sldChg chg="addSp delSp modSp add mod">
        <pc:chgData name="Alessandro dos Santos" userId="59db5754b41022c6" providerId="LiveId" clId="{211D5D6F-20C5-4E2B-A6C5-75A4885B74BA}" dt="2020-04-12T19:04:01.615" v="614"/>
        <pc:sldMkLst>
          <pc:docMk/>
          <pc:sldMk cId="2884195313" sldId="339"/>
        </pc:sldMkLst>
        <pc:spChg chg="mod">
          <ac:chgData name="Alessandro dos Santos" userId="59db5754b41022c6" providerId="LiveId" clId="{211D5D6F-20C5-4E2B-A6C5-75A4885B74BA}" dt="2020-04-12T18:51:40.172" v="536" actId="20577"/>
          <ac:spMkLst>
            <pc:docMk/>
            <pc:sldMk cId="2884195313" sldId="339"/>
            <ac:spMk id="10" creationId="{869E8FE1-BAE8-4A36-A19B-B26ED2D7A23A}"/>
          </ac:spMkLst>
        </pc:spChg>
        <pc:spChg chg="mod">
          <ac:chgData name="Alessandro dos Santos" userId="59db5754b41022c6" providerId="LiveId" clId="{211D5D6F-20C5-4E2B-A6C5-75A4885B74BA}" dt="2020-04-12T18:51:29.081" v="534" actId="1076"/>
          <ac:spMkLst>
            <pc:docMk/>
            <pc:sldMk cId="2884195313" sldId="339"/>
            <ac:spMk id="12" creationId="{A67B8336-097E-4553-9B84-59C0E1802F8B}"/>
          </ac:spMkLst>
        </pc:spChg>
        <pc:spChg chg="mod">
          <ac:chgData name="Alessandro dos Santos" userId="59db5754b41022c6" providerId="LiveId" clId="{211D5D6F-20C5-4E2B-A6C5-75A4885B74BA}" dt="2020-04-12T18:47:21.161" v="510" actId="1076"/>
          <ac:spMkLst>
            <pc:docMk/>
            <pc:sldMk cId="2884195313" sldId="339"/>
            <ac:spMk id="13" creationId="{16612514-D44D-440D-AE2B-72AA0C1FDA66}"/>
          </ac:spMkLst>
        </pc:spChg>
        <pc:spChg chg="del">
          <ac:chgData name="Alessandro dos Santos" userId="59db5754b41022c6" providerId="LiveId" clId="{211D5D6F-20C5-4E2B-A6C5-75A4885B74BA}" dt="2020-04-12T18:45:25.561" v="499" actId="478"/>
          <ac:spMkLst>
            <pc:docMk/>
            <pc:sldMk cId="2884195313" sldId="339"/>
            <ac:spMk id="14" creationId="{29FA5D08-52DB-4169-BF2F-EF097C68C5D5}"/>
          </ac:spMkLst>
        </pc:spChg>
        <pc:spChg chg="add">
          <ac:chgData name="Alessandro dos Santos" userId="59db5754b41022c6" providerId="LiveId" clId="{211D5D6F-20C5-4E2B-A6C5-75A4885B74BA}" dt="2020-04-12T18:45:25.875" v="500"/>
          <ac:spMkLst>
            <pc:docMk/>
            <pc:sldMk cId="2884195313" sldId="339"/>
            <ac:spMk id="15" creationId="{3F4D5FA1-69D9-4DF8-8A47-D57FE789AD50}"/>
          </ac:spMkLst>
        </pc:spChg>
        <pc:spChg chg="del mod">
          <ac:chgData name="Alessandro dos Santos" userId="59db5754b41022c6" providerId="LiveId" clId="{211D5D6F-20C5-4E2B-A6C5-75A4885B74BA}" dt="2020-04-12T19:04:01.401" v="613" actId="478"/>
          <ac:spMkLst>
            <pc:docMk/>
            <pc:sldMk cId="2884195313" sldId="339"/>
            <ac:spMk id="16" creationId="{6B6D2D8C-7D8E-4111-9A00-CE5EC94EF24A}"/>
          </ac:spMkLst>
        </pc:spChg>
        <pc:spChg chg="add">
          <ac:chgData name="Alessandro dos Santos" userId="59db5754b41022c6" providerId="LiveId" clId="{211D5D6F-20C5-4E2B-A6C5-75A4885B74BA}" dt="2020-04-12T19:04:01.615" v="614"/>
          <ac:spMkLst>
            <pc:docMk/>
            <pc:sldMk cId="2884195313" sldId="339"/>
            <ac:spMk id="17" creationId="{8F767D57-4828-4A27-AA91-70B9EEAEFC51}"/>
          </ac:spMkLst>
        </pc:spChg>
        <pc:picChg chg="del">
          <ac:chgData name="Alessandro dos Santos" userId="59db5754b41022c6" providerId="LiveId" clId="{211D5D6F-20C5-4E2B-A6C5-75A4885B74BA}" dt="2020-04-12T18:46:21.390" v="501" actId="478"/>
          <ac:picMkLst>
            <pc:docMk/>
            <pc:sldMk cId="2884195313" sldId="339"/>
            <ac:picMk id="6146" creationId="{65B2FC23-8E2F-4909-A0AB-81A8F79DAD24}"/>
          </ac:picMkLst>
        </pc:picChg>
        <pc:picChg chg="add mod">
          <ac:chgData name="Alessandro dos Santos" userId="59db5754b41022c6" providerId="LiveId" clId="{211D5D6F-20C5-4E2B-A6C5-75A4885B74BA}" dt="2020-04-12T18:51:54.897" v="537" actId="1076"/>
          <ac:picMkLst>
            <pc:docMk/>
            <pc:sldMk cId="2884195313" sldId="339"/>
            <ac:picMk id="10242" creationId="{9B0768EC-8C89-4751-BD90-C7837852D2FB}"/>
          </ac:picMkLst>
        </pc:picChg>
      </pc:sldChg>
      <pc:sldChg chg="add del">
        <pc:chgData name="Alessandro dos Santos" userId="59db5754b41022c6" providerId="LiveId" clId="{211D5D6F-20C5-4E2B-A6C5-75A4885B74BA}" dt="2020-04-12T18:45:05.752" v="495"/>
        <pc:sldMkLst>
          <pc:docMk/>
          <pc:sldMk cId="3771105917" sldId="339"/>
        </pc:sldMkLst>
      </pc:sldChg>
      <pc:sldChg chg="addSp delSp modSp add mod">
        <pc:chgData name="Alessandro dos Santos" userId="59db5754b41022c6" providerId="LiveId" clId="{211D5D6F-20C5-4E2B-A6C5-75A4885B74BA}" dt="2020-04-12T19:04:22.786" v="616"/>
        <pc:sldMkLst>
          <pc:docMk/>
          <pc:sldMk cId="934160389" sldId="340"/>
        </pc:sldMkLst>
        <pc:spChg chg="mod">
          <ac:chgData name="Alessandro dos Santos" userId="59db5754b41022c6" providerId="LiveId" clId="{211D5D6F-20C5-4E2B-A6C5-75A4885B74BA}" dt="2020-04-12T18:50:50.011" v="530" actId="1076"/>
          <ac:spMkLst>
            <pc:docMk/>
            <pc:sldMk cId="934160389" sldId="340"/>
            <ac:spMk id="10" creationId="{869E8FE1-BAE8-4A36-A19B-B26ED2D7A23A}"/>
          </ac:spMkLst>
        </pc:spChg>
        <pc:spChg chg="mod">
          <ac:chgData name="Alessandro dos Santos" userId="59db5754b41022c6" providerId="LiveId" clId="{211D5D6F-20C5-4E2B-A6C5-75A4885B74BA}" dt="2020-04-12T18:49:45.572" v="522"/>
          <ac:spMkLst>
            <pc:docMk/>
            <pc:sldMk cId="934160389" sldId="340"/>
            <ac:spMk id="13" creationId="{16612514-D44D-440D-AE2B-72AA0C1FDA66}"/>
          </ac:spMkLst>
        </pc:spChg>
        <pc:spChg chg="add">
          <ac:chgData name="Alessandro dos Santos" userId="59db5754b41022c6" providerId="LiveId" clId="{211D5D6F-20C5-4E2B-A6C5-75A4885B74BA}" dt="2020-04-12T19:04:22.786" v="616"/>
          <ac:spMkLst>
            <pc:docMk/>
            <pc:sldMk cId="934160389" sldId="340"/>
            <ac:spMk id="14" creationId="{3A06961C-0BF5-43AF-AA89-CE59F280DC7B}"/>
          </ac:spMkLst>
        </pc:spChg>
        <pc:spChg chg="del">
          <ac:chgData name="Alessandro dos Santos" userId="59db5754b41022c6" providerId="LiveId" clId="{211D5D6F-20C5-4E2B-A6C5-75A4885B74BA}" dt="2020-04-12T19:04:22.580" v="615" actId="478"/>
          <ac:spMkLst>
            <pc:docMk/>
            <pc:sldMk cId="934160389" sldId="340"/>
            <ac:spMk id="16" creationId="{6B6D2D8C-7D8E-4111-9A00-CE5EC94EF24A}"/>
          </ac:spMkLst>
        </pc:spChg>
        <pc:picChg chg="del">
          <ac:chgData name="Alessandro dos Santos" userId="59db5754b41022c6" providerId="LiveId" clId="{211D5D6F-20C5-4E2B-A6C5-75A4885B74BA}" dt="2020-04-12T18:49:14.321" v="516" actId="478"/>
          <ac:picMkLst>
            <pc:docMk/>
            <pc:sldMk cId="934160389" sldId="340"/>
            <ac:picMk id="10242" creationId="{9B0768EC-8C89-4751-BD90-C7837852D2FB}"/>
          </ac:picMkLst>
        </pc:picChg>
        <pc:picChg chg="add mod">
          <ac:chgData name="Alessandro dos Santos" userId="59db5754b41022c6" providerId="LiveId" clId="{211D5D6F-20C5-4E2B-A6C5-75A4885B74BA}" dt="2020-04-12T18:49:23.983" v="520" actId="1076"/>
          <ac:picMkLst>
            <pc:docMk/>
            <pc:sldMk cId="934160389" sldId="340"/>
            <ac:picMk id="14338" creationId="{782B8D5F-6E20-4525-A538-F47A62837DD9}"/>
          </ac:picMkLst>
        </pc:picChg>
      </pc:sldChg>
      <pc:sldChg chg="addSp modSp add mod addCm modCm">
        <pc:chgData name="Alessandro dos Santos" userId="59db5754b41022c6" providerId="LiveId" clId="{211D5D6F-20C5-4E2B-A6C5-75A4885B74BA}" dt="2020-04-12T19:11:35.383" v="716" actId="167"/>
        <pc:sldMkLst>
          <pc:docMk/>
          <pc:sldMk cId="1345310395" sldId="341"/>
        </pc:sldMkLst>
        <pc:spChg chg="mod">
          <ac:chgData name="Alessandro dos Santos" userId="59db5754b41022c6" providerId="LiveId" clId="{211D5D6F-20C5-4E2B-A6C5-75A4885B74BA}" dt="2020-04-12T19:10:26.261" v="707" actId="12"/>
          <ac:spMkLst>
            <pc:docMk/>
            <pc:sldMk cId="1345310395" sldId="341"/>
            <ac:spMk id="10" creationId="{869E8FE1-BAE8-4A36-A19B-B26ED2D7A23A}"/>
          </ac:spMkLst>
        </pc:spChg>
        <pc:spChg chg="add ord">
          <ac:chgData name="Alessandro dos Santos" userId="59db5754b41022c6" providerId="LiveId" clId="{211D5D6F-20C5-4E2B-A6C5-75A4885B74BA}" dt="2020-04-12T19:11:35.383" v="716" actId="167"/>
          <ac:spMkLst>
            <pc:docMk/>
            <pc:sldMk cId="1345310395" sldId="341"/>
            <ac:spMk id="11" creationId="{66609A2B-CCB1-4BDC-A2AC-A0322036164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4-12T16:11:02.973" idx="2">
    <p:pos x="6819" y="993"/>
    <p:text>Exemplo de referencia que não é da internet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12T16:10:33.484" idx="1">
    <p:pos x="6857" y="993"/>
    <p:text>São dois jeitos de se referenciar, em ordem alfabetica por gentileza</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AB642-46E3-48BD-84E3-FB7C3AEC9318}" type="datetimeFigureOut">
              <a:rPr lang="pt-BR" smtClean="0"/>
              <a:t>12/04/2020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77E8C-1188-47F2-8079-AF8E5DED6DEC}" type="slidenum">
              <a:rPr lang="pt-BR" smtClean="0"/>
              <a:t>‹nº›</a:t>
            </a:fld>
            <a:endParaRPr lang="pt-BR"/>
          </a:p>
        </p:txBody>
      </p:sp>
    </p:spTree>
    <p:extLst>
      <p:ext uri="{BB962C8B-B14F-4D97-AF65-F5344CB8AC3E}">
        <p14:creationId xmlns:p14="http://schemas.microsoft.com/office/powerpoint/2010/main" val="258683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7F07-0844-4BE9-BEFF-B0F4521AC54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4235066-E0B6-48F9-B6D0-9D7AA8A2A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6F05F14-AEBE-45D6-BE2B-50D46FC3C8FC}"/>
              </a:ext>
            </a:extLst>
          </p:cNvPr>
          <p:cNvSpPr>
            <a:spLocks noGrp="1"/>
          </p:cNvSpPr>
          <p:nvPr>
            <p:ph type="dt" sz="half" idx="10"/>
          </p:nvPr>
        </p:nvSpPr>
        <p:spPr/>
        <p:txBody>
          <a:bodyPr/>
          <a:lstStyle/>
          <a:p>
            <a:fld id="{3B7D090A-0EEF-407D-BCB0-AB46DB1DD82F}" type="datetime1">
              <a:rPr lang="pt-BR" smtClean="0"/>
              <a:t>12/04/2020</a:t>
            </a:fld>
            <a:endParaRPr lang="pt-BR"/>
          </a:p>
        </p:txBody>
      </p:sp>
      <p:sp>
        <p:nvSpPr>
          <p:cNvPr id="5" name="Espaço Reservado para Rodapé 4">
            <a:extLst>
              <a:ext uri="{FF2B5EF4-FFF2-40B4-BE49-F238E27FC236}">
                <a16:creationId xmlns:a16="http://schemas.microsoft.com/office/drawing/2014/main" id="{DEE48075-FDE4-4338-9190-93A3B57CCD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285886-EE26-4C50-B673-6A1FE6EF66F7}"/>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57401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538D4-4C23-4C0D-A81E-2753C393DC8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37DFAE-CFEE-457F-B1D8-56C0A304FE8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98B3978-11F9-4AE2-9F24-3986C1C31488}"/>
              </a:ext>
            </a:extLst>
          </p:cNvPr>
          <p:cNvSpPr>
            <a:spLocks noGrp="1"/>
          </p:cNvSpPr>
          <p:nvPr>
            <p:ph type="dt" sz="half" idx="10"/>
          </p:nvPr>
        </p:nvSpPr>
        <p:spPr/>
        <p:txBody>
          <a:bodyPr/>
          <a:lstStyle/>
          <a:p>
            <a:fld id="{0DEC0ED6-A304-410E-A9BE-8CEF37BEAFA3}" type="datetime1">
              <a:rPr lang="pt-BR" smtClean="0"/>
              <a:t>12/04/2020</a:t>
            </a:fld>
            <a:endParaRPr lang="pt-BR"/>
          </a:p>
        </p:txBody>
      </p:sp>
      <p:sp>
        <p:nvSpPr>
          <p:cNvPr id="5" name="Espaço Reservado para Rodapé 4">
            <a:extLst>
              <a:ext uri="{FF2B5EF4-FFF2-40B4-BE49-F238E27FC236}">
                <a16:creationId xmlns:a16="http://schemas.microsoft.com/office/drawing/2014/main" id="{E5E028E9-15F0-416C-BB35-339452D85B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B98AE5-6195-4D1A-9B93-9E23F63012DE}"/>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82713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16C589-519F-4359-BA01-DD11B52193D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7CFBE48-CFC0-4DE2-B183-540C6301E199}"/>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B6BF1A-0C46-4E49-823E-2EC7F4D5A2E4}"/>
              </a:ext>
            </a:extLst>
          </p:cNvPr>
          <p:cNvSpPr>
            <a:spLocks noGrp="1"/>
          </p:cNvSpPr>
          <p:nvPr>
            <p:ph type="dt" sz="half" idx="10"/>
          </p:nvPr>
        </p:nvSpPr>
        <p:spPr/>
        <p:txBody>
          <a:bodyPr/>
          <a:lstStyle/>
          <a:p>
            <a:fld id="{3B83680B-5119-424D-AC61-F98F4BDF2175}" type="datetime1">
              <a:rPr lang="pt-BR" smtClean="0"/>
              <a:t>12/04/2020</a:t>
            </a:fld>
            <a:endParaRPr lang="pt-BR"/>
          </a:p>
        </p:txBody>
      </p:sp>
      <p:sp>
        <p:nvSpPr>
          <p:cNvPr id="5" name="Espaço Reservado para Rodapé 4">
            <a:extLst>
              <a:ext uri="{FF2B5EF4-FFF2-40B4-BE49-F238E27FC236}">
                <a16:creationId xmlns:a16="http://schemas.microsoft.com/office/drawing/2014/main" id="{DCD7BD3E-2453-400F-91E9-FA88F7763E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E519D3-732D-4ABF-AC95-D93450284613}"/>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2265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0230B-C1B3-4444-93CE-F35FEA9906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02E870D-0C04-4A3B-B772-21228F06DD4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C2BCF77-9000-4CB5-99CD-49B96D4C63A6}"/>
              </a:ext>
            </a:extLst>
          </p:cNvPr>
          <p:cNvSpPr>
            <a:spLocks noGrp="1"/>
          </p:cNvSpPr>
          <p:nvPr>
            <p:ph type="dt" sz="half" idx="10"/>
          </p:nvPr>
        </p:nvSpPr>
        <p:spPr/>
        <p:txBody>
          <a:bodyPr/>
          <a:lstStyle/>
          <a:p>
            <a:fld id="{A267BED0-3D8C-49F1-93E4-8B0766089F6A}" type="datetime1">
              <a:rPr lang="pt-BR" smtClean="0"/>
              <a:t>12/04/2020</a:t>
            </a:fld>
            <a:endParaRPr lang="pt-BR"/>
          </a:p>
        </p:txBody>
      </p:sp>
      <p:sp>
        <p:nvSpPr>
          <p:cNvPr id="5" name="Espaço Reservado para Rodapé 4">
            <a:extLst>
              <a:ext uri="{FF2B5EF4-FFF2-40B4-BE49-F238E27FC236}">
                <a16:creationId xmlns:a16="http://schemas.microsoft.com/office/drawing/2014/main" id="{35DA865B-9E44-497A-8975-9845B1D7A8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6938E16-6A11-46B1-B98D-B9C8A1FB9B24}"/>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83323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CE43F-C3EC-4A23-9383-3F2C3FCB3F8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4A85A23-F95A-48ED-93DD-831306A41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C200525-B5F8-4573-AEE4-FD5C02B15829}"/>
              </a:ext>
            </a:extLst>
          </p:cNvPr>
          <p:cNvSpPr>
            <a:spLocks noGrp="1"/>
          </p:cNvSpPr>
          <p:nvPr>
            <p:ph type="dt" sz="half" idx="10"/>
          </p:nvPr>
        </p:nvSpPr>
        <p:spPr/>
        <p:txBody>
          <a:bodyPr/>
          <a:lstStyle/>
          <a:p>
            <a:fld id="{7C56620B-A45B-42FD-AFC0-6EE3F2F04B3D}" type="datetime1">
              <a:rPr lang="pt-BR" smtClean="0"/>
              <a:t>12/04/2020</a:t>
            </a:fld>
            <a:endParaRPr lang="pt-BR"/>
          </a:p>
        </p:txBody>
      </p:sp>
      <p:sp>
        <p:nvSpPr>
          <p:cNvPr id="5" name="Espaço Reservado para Rodapé 4">
            <a:extLst>
              <a:ext uri="{FF2B5EF4-FFF2-40B4-BE49-F238E27FC236}">
                <a16:creationId xmlns:a16="http://schemas.microsoft.com/office/drawing/2014/main" id="{BF09D365-5B5F-4AC2-BEB9-9DC11A3408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06F838-D1A4-43C8-8F91-A6F9785EF634}"/>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14397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EC5A7-9009-4C94-8A22-E4B3D32F95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DC080F8-FAC9-40BC-BE28-591E5DF1F552}"/>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2E90229-7BC2-44EA-9B8C-ECDFB32A408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47AE1D3-2B55-403F-A390-174740EB39B6}"/>
              </a:ext>
            </a:extLst>
          </p:cNvPr>
          <p:cNvSpPr>
            <a:spLocks noGrp="1"/>
          </p:cNvSpPr>
          <p:nvPr>
            <p:ph type="dt" sz="half" idx="10"/>
          </p:nvPr>
        </p:nvSpPr>
        <p:spPr/>
        <p:txBody>
          <a:bodyPr/>
          <a:lstStyle/>
          <a:p>
            <a:fld id="{088FA030-403E-41DA-B1FC-FAD1F40F6D8B}" type="datetime1">
              <a:rPr lang="pt-BR" smtClean="0"/>
              <a:t>12/04/2020</a:t>
            </a:fld>
            <a:endParaRPr lang="pt-BR"/>
          </a:p>
        </p:txBody>
      </p:sp>
      <p:sp>
        <p:nvSpPr>
          <p:cNvPr id="6" name="Espaço Reservado para Rodapé 5">
            <a:extLst>
              <a:ext uri="{FF2B5EF4-FFF2-40B4-BE49-F238E27FC236}">
                <a16:creationId xmlns:a16="http://schemas.microsoft.com/office/drawing/2014/main" id="{CB716861-247F-426E-B8DA-72FF1F16E3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666DCD-2F4C-4B01-9465-C85F652080CD}"/>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23077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84562-23B6-4266-B6EE-CBECB4E8ADE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E79677A-FE1B-438D-A7DD-CCECFCD10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0A7632D-069F-4C00-AD50-F35BCC054575}"/>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DC480C1-9EAE-4009-A0F4-5E4543C04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30879E38-18EC-4D5A-B280-6C76F3B27A90}"/>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26C1524-918A-4751-8B97-88D553C78263}"/>
              </a:ext>
            </a:extLst>
          </p:cNvPr>
          <p:cNvSpPr>
            <a:spLocks noGrp="1"/>
          </p:cNvSpPr>
          <p:nvPr>
            <p:ph type="dt" sz="half" idx="10"/>
          </p:nvPr>
        </p:nvSpPr>
        <p:spPr/>
        <p:txBody>
          <a:bodyPr/>
          <a:lstStyle/>
          <a:p>
            <a:fld id="{9A8A92BD-2160-4C37-8212-4AE4CBD9206A}" type="datetime1">
              <a:rPr lang="pt-BR" smtClean="0"/>
              <a:t>12/04/2020</a:t>
            </a:fld>
            <a:endParaRPr lang="pt-BR"/>
          </a:p>
        </p:txBody>
      </p:sp>
      <p:sp>
        <p:nvSpPr>
          <p:cNvPr id="8" name="Espaço Reservado para Rodapé 7">
            <a:extLst>
              <a:ext uri="{FF2B5EF4-FFF2-40B4-BE49-F238E27FC236}">
                <a16:creationId xmlns:a16="http://schemas.microsoft.com/office/drawing/2014/main" id="{4706A185-9C6E-4BC5-9145-B180451A3A2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DCE8F47-84F1-485C-A4FA-0568256E47A1}"/>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47554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3D59D-5293-4207-9B43-4ED3CE1CF0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CCB748D-BF58-42DB-810D-16FD98345586}"/>
              </a:ext>
            </a:extLst>
          </p:cNvPr>
          <p:cNvSpPr>
            <a:spLocks noGrp="1"/>
          </p:cNvSpPr>
          <p:nvPr>
            <p:ph type="dt" sz="half" idx="10"/>
          </p:nvPr>
        </p:nvSpPr>
        <p:spPr/>
        <p:txBody>
          <a:bodyPr/>
          <a:lstStyle/>
          <a:p>
            <a:fld id="{97EA1D90-05E4-4782-BCA4-FD366EC8A8AA}" type="datetime1">
              <a:rPr lang="pt-BR" smtClean="0"/>
              <a:t>12/04/2020</a:t>
            </a:fld>
            <a:endParaRPr lang="pt-BR"/>
          </a:p>
        </p:txBody>
      </p:sp>
      <p:sp>
        <p:nvSpPr>
          <p:cNvPr id="4" name="Espaço Reservado para Rodapé 3">
            <a:extLst>
              <a:ext uri="{FF2B5EF4-FFF2-40B4-BE49-F238E27FC236}">
                <a16:creationId xmlns:a16="http://schemas.microsoft.com/office/drawing/2014/main" id="{BB108A34-A82B-4632-A420-4E5FF86D227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6346381-18A6-4672-AE8E-E777F5DEB140}"/>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5938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E42A98C-00CD-4E65-83D7-F11B5699CB25}"/>
              </a:ext>
            </a:extLst>
          </p:cNvPr>
          <p:cNvSpPr>
            <a:spLocks noGrp="1"/>
          </p:cNvSpPr>
          <p:nvPr>
            <p:ph type="dt" sz="half" idx="10"/>
          </p:nvPr>
        </p:nvSpPr>
        <p:spPr/>
        <p:txBody>
          <a:bodyPr/>
          <a:lstStyle/>
          <a:p>
            <a:fld id="{B1BA7FF2-8F8E-4A34-A4A5-C7B17DE0D79C}" type="datetime1">
              <a:rPr lang="pt-BR" smtClean="0"/>
              <a:t>12/04/2020</a:t>
            </a:fld>
            <a:endParaRPr lang="pt-BR"/>
          </a:p>
        </p:txBody>
      </p:sp>
      <p:sp>
        <p:nvSpPr>
          <p:cNvPr id="3" name="Espaço Reservado para Rodapé 2">
            <a:extLst>
              <a:ext uri="{FF2B5EF4-FFF2-40B4-BE49-F238E27FC236}">
                <a16:creationId xmlns:a16="http://schemas.microsoft.com/office/drawing/2014/main" id="{2926AA1E-0BCB-4E06-8525-C184E76966A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47261D4-5F3D-4A34-B5AC-C6E806F390EE}"/>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31385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005FB-1B35-4431-8247-3783183C77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45215BC-1B30-45DA-A1FC-3248A577F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ADA7A56-4BC1-4F9E-A35F-8F001D658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4BA7C5CB-5CB7-4769-BFB8-AC1623077F84}"/>
              </a:ext>
            </a:extLst>
          </p:cNvPr>
          <p:cNvSpPr>
            <a:spLocks noGrp="1"/>
          </p:cNvSpPr>
          <p:nvPr>
            <p:ph type="dt" sz="half" idx="10"/>
          </p:nvPr>
        </p:nvSpPr>
        <p:spPr/>
        <p:txBody>
          <a:bodyPr/>
          <a:lstStyle/>
          <a:p>
            <a:fld id="{7D7B91B5-EC3B-414C-BE5A-4299E3EFBE81}" type="datetime1">
              <a:rPr lang="pt-BR" smtClean="0"/>
              <a:t>12/04/2020</a:t>
            </a:fld>
            <a:endParaRPr lang="pt-BR"/>
          </a:p>
        </p:txBody>
      </p:sp>
      <p:sp>
        <p:nvSpPr>
          <p:cNvPr id="6" name="Espaço Reservado para Rodapé 5">
            <a:extLst>
              <a:ext uri="{FF2B5EF4-FFF2-40B4-BE49-F238E27FC236}">
                <a16:creationId xmlns:a16="http://schemas.microsoft.com/office/drawing/2014/main" id="{D31DAF2C-C38F-492D-9823-9072C8732C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1BA26E-956D-44A1-A336-80841CC5CDF9}"/>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35102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A36E9-44BE-4A58-B285-5D7FDA371DD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F15D209-049D-4719-A874-C3847B576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0D13B4B-8A22-449A-B70E-BF5CFEEC6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A911B86-D47B-4FFD-903D-3DA928922399}"/>
              </a:ext>
            </a:extLst>
          </p:cNvPr>
          <p:cNvSpPr>
            <a:spLocks noGrp="1"/>
          </p:cNvSpPr>
          <p:nvPr>
            <p:ph type="dt" sz="half" idx="10"/>
          </p:nvPr>
        </p:nvSpPr>
        <p:spPr/>
        <p:txBody>
          <a:bodyPr/>
          <a:lstStyle/>
          <a:p>
            <a:fld id="{B206B479-6CB6-405A-AA32-245D7B1B3313}" type="datetime1">
              <a:rPr lang="pt-BR" smtClean="0"/>
              <a:t>12/04/2020</a:t>
            </a:fld>
            <a:endParaRPr lang="pt-BR"/>
          </a:p>
        </p:txBody>
      </p:sp>
      <p:sp>
        <p:nvSpPr>
          <p:cNvPr id="6" name="Espaço Reservado para Rodapé 5">
            <a:extLst>
              <a:ext uri="{FF2B5EF4-FFF2-40B4-BE49-F238E27FC236}">
                <a16:creationId xmlns:a16="http://schemas.microsoft.com/office/drawing/2014/main" id="{084BD44E-A1D0-4B5D-9B32-778873E4120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7E303A3-B080-42FD-B701-35A28E03016A}"/>
              </a:ext>
            </a:extLst>
          </p:cNvPr>
          <p:cNvSpPr>
            <a:spLocks noGrp="1"/>
          </p:cNvSpPr>
          <p:nvPr>
            <p:ph type="sldNum" sz="quarter" idx="12"/>
          </p:nvPr>
        </p:nvSpPr>
        <p:spPr/>
        <p:txBody>
          <a:bodyPr/>
          <a:lstStyle/>
          <a:p>
            <a:fld id="{9ADDBE29-500B-46FB-8B40-E09828053B21}" type="slidenum">
              <a:rPr lang="pt-BR" smtClean="0"/>
              <a:t>‹nº›</a:t>
            </a:fld>
            <a:endParaRPr lang="pt-BR"/>
          </a:p>
        </p:txBody>
      </p:sp>
    </p:spTree>
    <p:extLst>
      <p:ext uri="{BB962C8B-B14F-4D97-AF65-F5344CB8AC3E}">
        <p14:creationId xmlns:p14="http://schemas.microsoft.com/office/powerpoint/2010/main" val="182214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D72BD03-720A-4A83-B206-3E0FC11BF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605829B-BA16-4A0E-A680-88569F2D8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097FA0-E440-4601-B0F3-D48EE1C0C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730E8-6342-403C-9194-E3533F7F1E8E}" type="datetime1">
              <a:rPr lang="pt-BR" smtClean="0"/>
              <a:t>12/04/2020</a:t>
            </a:fld>
            <a:endParaRPr lang="pt-BR"/>
          </a:p>
        </p:txBody>
      </p:sp>
      <p:sp>
        <p:nvSpPr>
          <p:cNvPr id="5" name="Espaço Reservado para Rodapé 4">
            <a:extLst>
              <a:ext uri="{FF2B5EF4-FFF2-40B4-BE49-F238E27FC236}">
                <a16:creationId xmlns:a16="http://schemas.microsoft.com/office/drawing/2014/main" id="{4D574A10-5748-4FFB-A0F5-B480A4CCC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716CBD1-879B-4954-BE16-D9B548AAB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DBE29-500B-46FB-8B40-E09828053B21}" type="slidenum">
              <a:rPr lang="pt-BR" smtClean="0"/>
              <a:t>‹nº›</a:t>
            </a:fld>
            <a:endParaRPr lang="pt-BR"/>
          </a:p>
        </p:txBody>
      </p:sp>
    </p:spTree>
    <p:extLst>
      <p:ext uri="{BB962C8B-B14F-4D97-AF65-F5344CB8AC3E}">
        <p14:creationId xmlns:p14="http://schemas.microsoft.com/office/powerpoint/2010/main" val="265817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brasilescola.uol.com.br/fisica/charles-coulomb.htm"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jp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pt.wikipedia.org/wiki/Andr%C3%A9-Marie_Amp%C3%A8re"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 Id="rId9" Type="http://schemas.openxmlformats.org/officeDocument/2006/relationships/hyperlink" Target="https://pt.wikipedia.org/wiki/Michael_Farada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aventurasnahistoria.uol.com.br/noticias/almanaque/historia-5-livros-de-charles-darwin.phtml"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deutschland.de/pt-br/topic/conhecimento/200-anos-de-karl-marx-sete-fatos"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vandersonfilosofo.blogspot.com/2017/10/o-socialismo-e-o-comunismo-utopico-e.html"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6.gif"/><Relationship Id="rId5" Type="http://schemas.openxmlformats.org/officeDocument/2006/relationships/hyperlink" Target="https://tenor.com/search/duvida-gifs"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bbc.com/portuguese/geral-50861019" TargetMode="Externa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brasilescola.uol.com.br/quimica/john-dalton.htm"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8" Type="http://schemas.openxmlformats.org/officeDocument/2006/relationships/hyperlink" Target="https://classroomclipart.com/clipart-view/Animations/Science/scientist-beaker-test-tube-animated-f_gif.htm" TargetMode="External"/><Relationship Id="rId3" Type="http://schemas.openxmlformats.org/officeDocument/2006/relationships/image" Target="../media/image2.jpg"/><Relationship Id="rId7" Type="http://schemas.openxmlformats.org/officeDocument/2006/relationships/hyperlink" Target="http://labvirtual.eq.uc.pt/siteJoomla/index.php?option=com_content&amp;task=view&amp;id=124&amp;Itemid=2"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bbc.com/portuguese/geral-50861019" TargetMode="External"/><Relationship Id="rId5" Type="http://schemas.openxmlformats.org/officeDocument/2006/relationships/image" Target="../media/image6.jpeg"/><Relationship Id="rId4" Type="http://schemas.openxmlformats.org/officeDocument/2006/relationships/image" Target="../media/image3.jpg"/><Relationship Id="rId9"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brasilescola.uol.com.br/fisica/charles-coulomb.htm" TargetMode="External"/><Relationship Id="rId5" Type="http://schemas.openxmlformats.org/officeDocument/2006/relationships/hyperlink" Target="https://www.bbc.com/portuguese/geral-50861019"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09EA3AD-2F90-4481-A766-27E4A9F937C4}"/>
              </a:ext>
            </a:extLst>
          </p:cNvPr>
          <p:cNvSpPr/>
          <p:nvPr/>
        </p:nvSpPr>
        <p:spPr>
          <a:xfrm>
            <a:off x="0" y="1076326"/>
            <a:ext cx="12192000" cy="470534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4"/>
            <a:ext cx="1736436" cy="623336"/>
          </a:xfrm>
          <a:prstGeom prst="rect">
            <a:avLst/>
          </a:prstGeom>
        </p:spPr>
      </p:pic>
      <p:sp>
        <p:nvSpPr>
          <p:cNvPr id="4" name="Retângulo 3">
            <a:extLst>
              <a:ext uri="{FF2B5EF4-FFF2-40B4-BE49-F238E27FC236}">
                <a16:creationId xmlns:a16="http://schemas.microsoft.com/office/drawing/2014/main" id="{9ABC0F4F-8AF2-434E-8C4B-3AFD8F56388F}"/>
              </a:ext>
            </a:extLst>
          </p:cNvPr>
          <p:cNvSpPr/>
          <p:nvPr/>
        </p:nvSpPr>
        <p:spPr>
          <a:xfrm>
            <a:off x="-1787826" y="2355099"/>
            <a:ext cx="10452002" cy="777207"/>
          </a:xfrm>
          <a:prstGeom prst="rect">
            <a:avLst/>
          </a:prstGeom>
          <a:solidFill>
            <a:schemeClr val="accent1">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4800" b="1" cap="all" dirty="0"/>
              <a:t>Capitulo 10: a ciência se consolida</a:t>
            </a:r>
          </a:p>
        </p:txBody>
      </p:sp>
      <p:sp>
        <p:nvSpPr>
          <p:cNvPr id="7" name="Retângulo 6">
            <a:extLst>
              <a:ext uri="{FF2B5EF4-FFF2-40B4-BE49-F238E27FC236}">
                <a16:creationId xmlns:a16="http://schemas.microsoft.com/office/drawing/2014/main" id="{6D2730A5-DEDE-491B-B70E-73739393135D}"/>
              </a:ext>
            </a:extLst>
          </p:cNvPr>
          <p:cNvSpPr/>
          <p:nvPr/>
        </p:nvSpPr>
        <p:spPr>
          <a:xfrm flipH="1">
            <a:off x="2480442" y="4247062"/>
            <a:ext cx="11089898" cy="777207"/>
          </a:xfrm>
          <a:prstGeom prst="rect">
            <a:avLst/>
          </a:prstGeom>
          <a:solidFill>
            <a:schemeClr val="accent2"/>
          </a:solidFill>
          <a:ln>
            <a:noFill/>
          </a:ln>
          <a:effectLst>
            <a:outerShdw blurRad="184150" dist="241300" dir="11520000" sx="110000" sy="110000" algn="ctr">
              <a:srgbClr val="000000">
                <a:alpha val="18000"/>
              </a:srgbClr>
            </a:outerShdw>
          </a:effectLst>
          <a:scene3d>
            <a:camera prst="perspectiveFront" fov="5100000">
              <a:rot lat="0" lon="20399988"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4800" b="1" cap="all" dirty="0"/>
              <a:t>A ciência através dos tempos</a:t>
            </a:r>
          </a:p>
        </p:txBody>
      </p:sp>
      <p:sp>
        <p:nvSpPr>
          <p:cNvPr id="9" name="Espaço Reservado para Número de Slide 8">
            <a:extLst>
              <a:ext uri="{FF2B5EF4-FFF2-40B4-BE49-F238E27FC236}">
                <a16:creationId xmlns:a16="http://schemas.microsoft.com/office/drawing/2014/main" id="{59823E35-611A-425F-A284-BF5220FB07F6}"/>
              </a:ext>
            </a:extLst>
          </p:cNvPr>
          <p:cNvSpPr>
            <a:spLocks noGrp="1"/>
          </p:cNvSpPr>
          <p:nvPr>
            <p:ph type="sldNum" sz="quarter" idx="12"/>
          </p:nvPr>
        </p:nvSpPr>
        <p:spPr/>
        <p:txBody>
          <a:bodyPr/>
          <a:lstStyle/>
          <a:p>
            <a:fld id="{9ADDBE29-500B-46FB-8B40-E09828053B21}" type="slidenum">
              <a:rPr lang="pt-BR" sz="2400" smtClean="0"/>
              <a:t>1</a:t>
            </a:fld>
            <a:endParaRPr lang="pt-BR" sz="2400" dirty="0"/>
          </a:p>
        </p:txBody>
      </p:sp>
    </p:spTree>
    <p:extLst>
      <p:ext uri="{BB962C8B-B14F-4D97-AF65-F5344CB8AC3E}">
        <p14:creationId xmlns:p14="http://schemas.microsoft.com/office/powerpoint/2010/main" val="30560473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89766" y="1413084"/>
            <a:ext cx="7055799"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Luigi Galvani e Alexandre</a:t>
            </a:r>
          </a:p>
          <a:p>
            <a:pPr marL="342900" indent="-342900" algn="just">
              <a:buFont typeface="Wingdings" panose="05000000000000000000" pitchFamily="2" charset="2"/>
              <a:buChar char="v"/>
            </a:pPr>
            <a:r>
              <a:rPr lang="pt-BR" dirty="0"/>
              <a:t>Dos primórdios da eletricidade há ainda dois outros nomes históricos: o italiano Luigi Galvani (1737-1798), com as primeiras experiências sobre condução elétrica, ao qual está associado o termo ―galvanoplastia‖, e o italiano Alexandre Volta (1745-1827), que descobriu a pilha elétrica, que recebeu esse nome porque as primeiras pilhas eram formadas por moedas </a:t>
            </a:r>
            <a:r>
              <a:rPr lang="pt-BR" dirty="0" err="1"/>
              <a:t>empilhadas.A</a:t>
            </a:r>
            <a:r>
              <a:rPr lang="pt-BR" dirty="0"/>
              <a:t> unidade de corrente elétrica é chamada ―volt‖ em sua homenagem</a:t>
            </a:r>
          </a:p>
          <a:p>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10</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Alessandro dos Santos</a:t>
            </a: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4" y="569301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https://brasilescola.uol.com.br/fisica/charles-coulomb.htm</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A física: a eletricidade muda a maneira de viver</a:t>
            </a:r>
            <a:endParaRPr lang="pt-BR" sz="2800" b="1" dirty="0">
              <a:solidFill>
                <a:schemeClr val="bg1"/>
              </a:solidFill>
            </a:endParaRPr>
          </a:p>
        </p:txBody>
      </p:sp>
      <p:pic>
        <p:nvPicPr>
          <p:cNvPr id="6146" name="Picture 2" descr="Luigi Galvani – Wikipédia, a enciclopédia livre">
            <a:extLst>
              <a:ext uri="{FF2B5EF4-FFF2-40B4-BE49-F238E27FC236}">
                <a16:creationId xmlns:a16="http://schemas.microsoft.com/office/drawing/2014/main" id="{65B2FC23-8E2F-4909-A0AB-81A8F79DAD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933" y="1244148"/>
            <a:ext cx="3185430" cy="436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417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763213" y="1219598"/>
            <a:ext cx="7159556"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André Marie Ampère: o francês </a:t>
            </a:r>
            <a:r>
              <a:rPr lang="pt-BR" dirty="0" err="1"/>
              <a:t>AndréMarie</a:t>
            </a:r>
            <a:r>
              <a:rPr lang="pt-BR" dirty="0"/>
              <a:t> Ampère (1775-1836), conhecido como o ―Newton da eletricidade‖, explorou a natureza magnética da eletricidade e é homenageado com a unidade de intensidade de corrente, o ampère.</a:t>
            </a:r>
          </a:p>
          <a:p>
            <a:pPr marL="342900" indent="-342900" algn="just">
              <a:buFont typeface="Wingdings" panose="05000000000000000000" pitchFamily="2" charset="2"/>
              <a:buChar char="v"/>
            </a:pPr>
            <a:r>
              <a:rPr lang="pt-BR" dirty="0"/>
              <a:t>Michael Faraday: um dos nomes mais geniais na história da eletricidade é o de Michael Faraday (17911867), com significativa contribuição no campo da eletroquímica e a quem devemos as importantes leis da eletrólise de Faraday. É justamente homenageado com a unidade que indica a quantidade de carga correspondente a um mol de elétrons, em </a:t>
            </a:r>
            <a:r>
              <a:rPr lang="pt-BR" dirty="0" err="1"/>
              <a:t>faráday</a:t>
            </a:r>
            <a:r>
              <a:rPr lang="pt-BR" dirty="0"/>
              <a:t>, que é equivalente a, aproximadamente, 96.500 coulombs.</a:t>
            </a:r>
          </a:p>
          <a:p>
            <a:br>
              <a:rPr lang="pt-BR" dirty="0"/>
            </a:br>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11</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Alessandro dos Santos</a:t>
            </a: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4672" y="3292210"/>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https://pt.wikipedia.org/wiki/Andr%C3%A9-Marie_Amp%C3%A8re</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A física: a eletricidade muda a maneira de viver</a:t>
            </a:r>
            <a:endParaRPr lang="pt-BR" sz="2800" b="1" dirty="0">
              <a:solidFill>
                <a:schemeClr val="bg1"/>
              </a:solidFill>
            </a:endParaRPr>
          </a:p>
        </p:txBody>
      </p:sp>
      <p:pic>
        <p:nvPicPr>
          <p:cNvPr id="8194" name="Picture 2" descr="André-Marie Ampère – Wikipédia, a enciclopédia livre">
            <a:extLst>
              <a:ext uri="{FF2B5EF4-FFF2-40B4-BE49-F238E27FC236}">
                <a16:creationId xmlns:a16="http://schemas.microsoft.com/office/drawing/2014/main" id="{DE3CE03B-78AB-46B3-B3BB-E1E3607B6C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96" y="1114847"/>
            <a:ext cx="1911495" cy="223644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ichael Faraday – Wikipédia, a enciclopédia livre">
            <a:extLst>
              <a:ext uri="{FF2B5EF4-FFF2-40B4-BE49-F238E27FC236}">
                <a16:creationId xmlns:a16="http://schemas.microsoft.com/office/drawing/2014/main" id="{7674AFF7-D38D-4B80-93D8-1789856CB5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231" y="3787279"/>
            <a:ext cx="1821122" cy="2431915"/>
          </a:xfrm>
          <a:prstGeom prst="rect">
            <a:avLst/>
          </a:prstGeom>
          <a:noFill/>
          <a:extLst>
            <a:ext uri="{909E8E84-426E-40DD-AFC4-6F175D3DCCD1}">
              <a14:hiddenFill xmlns:a14="http://schemas.microsoft.com/office/drawing/2010/main">
                <a:solidFill>
                  <a:srgbClr val="FFFFFF"/>
                </a:solidFill>
              </a14:hiddenFill>
            </a:ext>
          </a:extLst>
        </p:spPr>
      </p:pic>
      <p:sp>
        <p:nvSpPr>
          <p:cNvPr id="15" name="Subtítulo 2">
            <a:extLst>
              <a:ext uri="{FF2B5EF4-FFF2-40B4-BE49-F238E27FC236}">
                <a16:creationId xmlns:a16="http://schemas.microsoft.com/office/drawing/2014/main" id="{054F0B4B-D101-4AA7-AB9B-60E0B6174E69}"/>
              </a:ext>
            </a:extLst>
          </p:cNvPr>
          <p:cNvSpPr txBox="1">
            <a:spLocks/>
          </p:cNvSpPr>
          <p:nvPr/>
        </p:nvSpPr>
        <p:spPr>
          <a:xfrm>
            <a:off x="49344" y="6305105"/>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9"/>
              </a:rPr>
              <a:t>https://pt.wikipedia.org/wiki/Michael_Faraday</a:t>
            </a:r>
            <a:endParaRPr lang="pt-BR" sz="1200" dirty="0"/>
          </a:p>
        </p:txBody>
      </p:sp>
    </p:spTree>
    <p:extLst>
      <p:ext uri="{BB962C8B-B14F-4D97-AF65-F5344CB8AC3E}">
        <p14:creationId xmlns:p14="http://schemas.microsoft.com/office/powerpoint/2010/main" val="15740500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13291" y="1072631"/>
            <a:ext cx="7055799"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sz="2200" dirty="0"/>
              <a:t>Darwin viveu até os 73 anos sem realizar o seu desejo de ser ministro religioso, porém a história deste homem nos remete a momentos importantes na história da humanidade, separando a crença dos homens na criação de Deus e nos levando a uma teoria de que o homem havia surgido de uma evolução a partir das suas observações da adaptação de animais ao ambiente em volta. Com números ele conseguiu comprovar que animais em ambientes diferentes se adaptam ao ambiente diferentemente de animais de outras regiões. As observações que mais surpreenderam Darwin ocorreram nas ilha </a:t>
            </a:r>
            <a:r>
              <a:rPr lang="pt-BR" sz="2200" dirty="0" err="1"/>
              <a:t>galapagos</a:t>
            </a:r>
            <a:r>
              <a:rPr lang="pt-BR" sz="2200" dirty="0"/>
              <a:t>. Com dezesseis anos ingressou na Universidade de Edimburgo para estudar medicina, mas depois de dois anos decidiu que não queria ser médico e foi para Cambridge, para tornar-se ministro da Igreja anglicana.</a:t>
            </a:r>
            <a:br>
              <a:rPr lang="pt-BR" sz="2200" dirty="0"/>
            </a:b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12</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60351" y="4923551"/>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https://aventurasnahistoria.uol.com.br/noticias/almanaque/historia-5-livros-de-charles-darwin.phtml</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t>Charles Darwin: a sobrevivência dos mais aptos</a:t>
            </a:r>
            <a:r>
              <a:rPr lang="pt-BR" sz="2800" dirty="0"/>
              <a:t> </a:t>
            </a:r>
            <a:endParaRPr lang="pt-BR" sz="2800" b="1" dirty="0"/>
          </a:p>
        </p:txBody>
      </p:sp>
      <p:pic>
        <p:nvPicPr>
          <p:cNvPr id="9220" name="Picture 4" descr="Aventuras na História · A evolução da espécie a partir de 5 livros ...">
            <a:extLst>
              <a:ext uri="{FF2B5EF4-FFF2-40B4-BE49-F238E27FC236}">
                <a16:creationId xmlns:a16="http://schemas.microsoft.com/office/drawing/2014/main" id="{701BDEB4-A63B-44A6-87FB-4E4688A9A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450" y="2067279"/>
            <a:ext cx="4841673" cy="2723441"/>
          </a:xfrm>
          <a:prstGeom prst="rect">
            <a:avLst/>
          </a:prstGeom>
          <a:noFill/>
          <a:extLst>
            <a:ext uri="{909E8E84-426E-40DD-AFC4-6F175D3DCCD1}">
              <a14:hiddenFill xmlns:a14="http://schemas.microsoft.com/office/drawing/2010/main">
                <a:solidFill>
                  <a:srgbClr val="FFFFFF"/>
                </a:solidFill>
              </a14:hiddenFill>
            </a:ext>
          </a:extLst>
        </p:spPr>
      </p:pic>
      <p:sp>
        <p:nvSpPr>
          <p:cNvPr id="15" name="Espaço Reservado para Rodapé 15">
            <a:extLst>
              <a:ext uri="{FF2B5EF4-FFF2-40B4-BE49-F238E27FC236}">
                <a16:creationId xmlns:a16="http://schemas.microsoft.com/office/drawing/2014/main" id="{6FEDA732-1B1E-4B80-8904-6DD69DFF5A37}"/>
              </a:ext>
            </a:extLst>
          </p:cNvPr>
          <p:cNvSpPr>
            <a:spLocks noGrp="1"/>
          </p:cNvSpPr>
          <p:nvPr>
            <p:ph type="ftr" sz="quarter" idx="11"/>
          </p:nvPr>
        </p:nvSpPr>
        <p:spPr>
          <a:xfrm>
            <a:off x="4038600" y="6356350"/>
            <a:ext cx="4114800" cy="365125"/>
          </a:xfrm>
        </p:spPr>
        <p:txBody>
          <a:bodyPr/>
          <a:lstStyle/>
          <a:p>
            <a:r>
              <a:rPr lang="pt-BR" sz="2400" dirty="0" err="1">
                <a:solidFill>
                  <a:schemeClr val="bg2"/>
                </a:solidFill>
              </a:rPr>
              <a:t>Linker</a:t>
            </a:r>
            <a:r>
              <a:rPr lang="pt-BR" sz="2400" dirty="0">
                <a:solidFill>
                  <a:schemeClr val="bg2"/>
                </a:solidFill>
              </a:rPr>
              <a:t> Vaz de Lima</a:t>
            </a:r>
          </a:p>
        </p:txBody>
      </p:sp>
    </p:spTree>
    <p:extLst>
      <p:ext uri="{BB962C8B-B14F-4D97-AF65-F5344CB8AC3E}">
        <p14:creationId xmlns:p14="http://schemas.microsoft.com/office/powerpoint/2010/main" val="261015524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887537" y="1262245"/>
            <a:ext cx="10416926"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Após a discussão sobre as suas descobertas com o geólogo Charles </a:t>
            </a:r>
            <a:r>
              <a:rPr lang="pt-BR" dirty="0" err="1"/>
              <a:t>Lyell</a:t>
            </a:r>
            <a:r>
              <a:rPr lang="pt-BR" dirty="0"/>
              <a:t>, que em 1830 publicou o primeiro volume do seu livro Princípios da geologia. Em 1842 Darwin já havia feito muitas pesquisas em diferentes tipos de animais, o suficiente para lhe render um rascunho de 35 páginas do seu livro A origem das espécies. Darwin prudentemente restringiu as suas observações e experiências somente a animais temendo a reação da igreja quanto a sua obra o que não lhe trouxe resultado pois ainda sim os olhares dos religiosos quanto a sua obra era negativo</a:t>
            </a:r>
          </a:p>
          <a:p>
            <a:pPr marL="342900" indent="-342900" algn="just">
              <a:buFont typeface="Wingdings" panose="05000000000000000000" pitchFamily="2" charset="2"/>
              <a:buChar char="v"/>
            </a:pPr>
            <a:r>
              <a:rPr lang="pt-BR" dirty="0"/>
              <a:t>O livro que Darwin leu, e que lhe ofereceu base teórica para desenvolver sua teoria, foi o Ensaio sobre o princípio da população, publicado em 1798 por Thomas Robert Malthus. O malthusianismo é uma teoria de controle populacional que diz que a população não pode passar de um certo número limite e não ultrapassar para que ela seja auto sustentável.</a:t>
            </a:r>
          </a:p>
          <a:p>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13</a:t>
            </a:fld>
            <a:endParaRPr lang="pt-BR" sz="2400" dirty="0">
              <a:solidFill>
                <a:schemeClr val="bg2"/>
              </a:solidFill>
            </a:endParaRPr>
          </a:p>
        </p:txBody>
      </p:sp>
      <p:sp>
        <p:nvSpPr>
          <p:cNvPr id="14" name="Retângulo: Cantos Arredondados 13">
            <a:extLst>
              <a:ext uri="{FF2B5EF4-FFF2-40B4-BE49-F238E27FC236}">
                <a16:creationId xmlns:a16="http://schemas.microsoft.com/office/drawing/2014/main" id="{58416EF2-E78E-40AF-9B53-DA87A8127648}"/>
              </a:ext>
            </a:extLst>
          </p:cNvPr>
          <p:cNvSpPr/>
          <p:nvPr/>
        </p:nvSpPr>
        <p:spPr>
          <a:xfrm>
            <a:off x="3044757" y="80963"/>
            <a:ext cx="5196192" cy="914400"/>
          </a:xfrm>
          <a:prstGeom prst="roundRect">
            <a:avLst/>
          </a:prstGeom>
          <a:solidFill>
            <a:schemeClr val="accent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t>Charles Darwin: a sobrevivência dos mais aptos</a:t>
            </a:r>
            <a:r>
              <a:rPr lang="pt-BR" sz="2800" dirty="0"/>
              <a:t> </a:t>
            </a:r>
            <a:endParaRPr lang="pt-BR" sz="2800" b="1" dirty="0"/>
          </a:p>
        </p:txBody>
      </p:sp>
      <p:sp>
        <p:nvSpPr>
          <p:cNvPr id="18" name="Espaço Reservado para Rodapé 15">
            <a:extLst>
              <a:ext uri="{FF2B5EF4-FFF2-40B4-BE49-F238E27FC236}">
                <a16:creationId xmlns:a16="http://schemas.microsoft.com/office/drawing/2014/main" id="{BA319615-0D5F-4254-84A2-ABDCBB260D77}"/>
              </a:ext>
            </a:extLst>
          </p:cNvPr>
          <p:cNvSpPr>
            <a:spLocks noGrp="1"/>
          </p:cNvSpPr>
          <p:nvPr>
            <p:ph type="ftr" sz="quarter" idx="11"/>
          </p:nvPr>
        </p:nvSpPr>
        <p:spPr>
          <a:xfrm>
            <a:off x="4038600" y="6356350"/>
            <a:ext cx="4114800" cy="365125"/>
          </a:xfrm>
        </p:spPr>
        <p:txBody>
          <a:bodyPr/>
          <a:lstStyle/>
          <a:p>
            <a:r>
              <a:rPr lang="pt-BR" sz="2400" dirty="0" err="1">
                <a:solidFill>
                  <a:schemeClr val="bg2"/>
                </a:solidFill>
              </a:rPr>
              <a:t>Linker</a:t>
            </a:r>
            <a:r>
              <a:rPr lang="pt-BR" sz="2400" dirty="0">
                <a:solidFill>
                  <a:schemeClr val="bg2"/>
                </a:solidFill>
              </a:rPr>
              <a:t> Vaz de Lima</a:t>
            </a:r>
          </a:p>
        </p:txBody>
      </p:sp>
    </p:spTree>
    <p:extLst>
      <p:ext uri="{BB962C8B-B14F-4D97-AF65-F5344CB8AC3E}">
        <p14:creationId xmlns:p14="http://schemas.microsoft.com/office/powerpoint/2010/main" val="406695724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31400" y="1158218"/>
            <a:ext cx="7230898" cy="50634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Nascido em 1818 de uma família de rabinos, convertida ao protestantismo, suas obras eram cheias de sarcasmos e linguajar pesado não diferente do que usava no cotidiano, porém sabia mudar a sua compostura quando haviam mulheres e crianças no recinto. Ao lermos sua obra, que não se restringe ao campo da filosofia apenas, mas abrange ainda e sobretudo os campos da história, da ciência política e da economia. Parece oportuno acrescentar que, na família, Marx era o patriarca, que dominava e sabia amar. Sempre continha os gracejos irreverentes e o linguajar simples quando havia mulheres e crianças presentes, e se alguém dizia algo indecente ficava nervoso e corava. Gostava de brincar com os filhos, contando-lhes histórias sem fim.</a:t>
            </a:r>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14</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64444" y="5095111"/>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https://www.deutschland.de/pt-br/topic/conhecimento/200-anos-de-karl-marx-sete-fatos</a:t>
            </a:r>
            <a:endParaRPr lang="pt-BR" sz="1200" dirty="0"/>
          </a:p>
        </p:txBody>
      </p:sp>
      <p:sp>
        <p:nvSpPr>
          <p:cNvPr id="15" name="Retângulo: Cantos Arredondados 14">
            <a:extLst>
              <a:ext uri="{FF2B5EF4-FFF2-40B4-BE49-F238E27FC236}">
                <a16:creationId xmlns:a16="http://schemas.microsoft.com/office/drawing/2014/main" id="{3F4D5FA1-69D9-4DF8-8A47-D57FE789AD50}"/>
              </a:ext>
            </a:extLst>
          </p:cNvPr>
          <p:cNvSpPr/>
          <p:nvPr/>
        </p:nvSpPr>
        <p:spPr>
          <a:xfrm>
            <a:off x="3044757" y="80963"/>
            <a:ext cx="5196192" cy="914400"/>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t>Karl Marx: um profeta muito amado e muito odiado</a:t>
            </a:r>
          </a:p>
        </p:txBody>
      </p:sp>
      <p:pic>
        <p:nvPicPr>
          <p:cNvPr id="10242" name="Picture 2" descr="200 anos de Karl Marx. Sete fatos">
            <a:extLst>
              <a:ext uri="{FF2B5EF4-FFF2-40B4-BE49-F238E27FC236}">
                <a16:creationId xmlns:a16="http://schemas.microsoft.com/office/drawing/2014/main" id="{9B0768EC-8C89-4751-BD90-C7837852D2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657" y="2010880"/>
            <a:ext cx="4712530" cy="2827518"/>
          </a:xfrm>
          <a:prstGeom prst="rect">
            <a:avLst/>
          </a:prstGeom>
          <a:noFill/>
          <a:extLst>
            <a:ext uri="{909E8E84-426E-40DD-AFC4-6F175D3DCCD1}">
              <a14:hiddenFill xmlns:a14="http://schemas.microsoft.com/office/drawing/2010/main">
                <a:solidFill>
                  <a:srgbClr val="FFFFFF"/>
                </a:solidFill>
              </a14:hiddenFill>
            </a:ext>
          </a:extLst>
        </p:spPr>
      </p:pic>
      <p:sp>
        <p:nvSpPr>
          <p:cNvPr id="17" name="Espaço Reservado para Rodapé 15">
            <a:extLst>
              <a:ext uri="{FF2B5EF4-FFF2-40B4-BE49-F238E27FC236}">
                <a16:creationId xmlns:a16="http://schemas.microsoft.com/office/drawing/2014/main" id="{8F767D57-4828-4A27-AA91-70B9EEAEFC51}"/>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Josimar dos Santos Lima</a:t>
            </a:r>
          </a:p>
        </p:txBody>
      </p:sp>
    </p:spTree>
    <p:extLst>
      <p:ext uri="{BB962C8B-B14F-4D97-AF65-F5344CB8AC3E}">
        <p14:creationId xmlns:p14="http://schemas.microsoft.com/office/powerpoint/2010/main" val="288419531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625500" y="1954555"/>
            <a:ext cx="7055799" cy="26764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Importantes obras de </a:t>
            </a:r>
            <a:r>
              <a:rPr lang="pt-BR" dirty="0" err="1"/>
              <a:t>marx</a:t>
            </a:r>
            <a:r>
              <a:rPr lang="pt-BR" dirty="0"/>
              <a:t> foram publicadas em parceria com um amigo seu, Engels, diretor de um jornal. Engels conheceu a Marx após redigir a Marx um esboço com críticas à economia liberal. A profunda e sólida amizade entre eles durou quarenta anos e resultou em muitas obras conjuntas, além de volumosa correspondência marcada por grande admiração intelectual. </a:t>
            </a:r>
          </a:p>
          <a:p>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15</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214396" y="541926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https://vandersonfilosofo.blogspot.com/2017/10/o-socialismo-e-o-comunismo-utopico-e.html</a:t>
            </a:r>
            <a:endParaRPr lang="pt-BR" sz="1200" dirty="0"/>
          </a:p>
        </p:txBody>
      </p:sp>
      <p:sp>
        <p:nvSpPr>
          <p:cNvPr id="15" name="Retângulo: Cantos Arredondados 14">
            <a:extLst>
              <a:ext uri="{FF2B5EF4-FFF2-40B4-BE49-F238E27FC236}">
                <a16:creationId xmlns:a16="http://schemas.microsoft.com/office/drawing/2014/main" id="{3F4D5FA1-69D9-4DF8-8A47-D57FE789AD50}"/>
              </a:ext>
            </a:extLst>
          </p:cNvPr>
          <p:cNvSpPr/>
          <p:nvPr/>
        </p:nvSpPr>
        <p:spPr>
          <a:xfrm>
            <a:off x="3044757" y="80963"/>
            <a:ext cx="5196192" cy="914400"/>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t>Karl Marx: um profeta muito amado e muito odiado</a:t>
            </a:r>
          </a:p>
        </p:txBody>
      </p:sp>
      <p:pic>
        <p:nvPicPr>
          <p:cNvPr id="14338" name="Picture 2" descr="TEXTOS MODERNOS E CONTEMPORÂNEOS: KARL MARX E FRIEDRICH ENGELS: O ...">
            <a:extLst>
              <a:ext uri="{FF2B5EF4-FFF2-40B4-BE49-F238E27FC236}">
                <a16:creationId xmlns:a16="http://schemas.microsoft.com/office/drawing/2014/main" id="{782B8D5F-6E20-4525-A538-F47A62837D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932" y="1272603"/>
            <a:ext cx="3636347" cy="4040386"/>
          </a:xfrm>
          <a:prstGeom prst="rect">
            <a:avLst/>
          </a:prstGeom>
          <a:noFill/>
          <a:extLst>
            <a:ext uri="{909E8E84-426E-40DD-AFC4-6F175D3DCCD1}">
              <a14:hiddenFill xmlns:a14="http://schemas.microsoft.com/office/drawing/2010/main">
                <a:solidFill>
                  <a:srgbClr val="FFFFFF"/>
                </a:solidFill>
              </a14:hiddenFill>
            </a:ext>
          </a:extLst>
        </p:spPr>
      </p:pic>
      <p:sp>
        <p:nvSpPr>
          <p:cNvPr id="14" name="Espaço Reservado para Rodapé 15">
            <a:extLst>
              <a:ext uri="{FF2B5EF4-FFF2-40B4-BE49-F238E27FC236}">
                <a16:creationId xmlns:a16="http://schemas.microsoft.com/office/drawing/2014/main" id="{3A06961C-0BF5-43AF-AA89-CE59F280DC7B}"/>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Josimar dos Santos Lima</a:t>
            </a:r>
          </a:p>
        </p:txBody>
      </p:sp>
    </p:spTree>
    <p:extLst>
      <p:ext uri="{BB962C8B-B14F-4D97-AF65-F5344CB8AC3E}">
        <p14:creationId xmlns:p14="http://schemas.microsoft.com/office/powerpoint/2010/main" val="93416038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48171" y="1262245"/>
            <a:ext cx="10905629"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O Dezoito Brumário foi escrito em Londres[37], para onde se mudara, tendo alugado aposentos mobiliados para sua família no subúrbio elegante de </a:t>
            </a:r>
            <a:r>
              <a:rPr lang="pt-BR" dirty="0" err="1"/>
              <a:t>Camberwell</a:t>
            </a:r>
            <a:r>
              <a:rPr lang="pt-BR" dirty="0"/>
              <a:t>. Porém, já na primavera de 1850, foi despejado por não poder pagar o aluguel, instalando-se com a família inteira (então seis pessoas, incluindo a empregada) em dois pequenos cômodos escuros e sem ventilação em uma rua pobre no </a:t>
            </a:r>
            <a:r>
              <a:rPr lang="pt-BR" dirty="0" err="1"/>
              <a:t>Soho</a:t>
            </a:r>
            <a:r>
              <a:rPr lang="pt-BR" dirty="0"/>
              <a:t>. Apesar do ambiente de sua casa em um bairro pobre, vivendo em uma residência aparentemente bagunçada, ele tinha muita história para contar, conseguia entreter os seus entrevistadores de tal maneira que a aparência do ambiente aonde estavam parecia mais aceitável à medida que o tempo ia passando. </a:t>
            </a:r>
            <a:r>
              <a:rPr lang="pt-BR" dirty="0" err="1"/>
              <a:t>Markx</a:t>
            </a:r>
            <a:r>
              <a:rPr lang="pt-BR" dirty="0"/>
              <a:t> aos 17 anos escreveu uma composição: </a:t>
            </a:r>
            <a:r>
              <a:rPr lang="pt-BR" dirty="0" err="1"/>
              <a:t>Reflexoes</a:t>
            </a:r>
            <a:r>
              <a:rPr lang="pt-BR" dirty="0"/>
              <a:t> de um jovem.</a:t>
            </a:r>
          </a:p>
          <a:p>
            <a:pPr marL="342900" indent="-342900" algn="just">
              <a:buFont typeface="Wingdings" panose="05000000000000000000" pitchFamily="2" charset="2"/>
              <a:buChar char="v"/>
            </a:pPr>
            <a:r>
              <a:rPr lang="pt-BR" dirty="0"/>
              <a:t>a história de todas as sociedades existentes é uma história de luta de classes. Homem livre e escravo, patrício e plebeu, senhor e servo, mestre e artífice assalariado, em uma palavra, opressor e oprimido, defrontam-se em acirrada oposição, mantendo uma luta incessante.</a:t>
            </a:r>
          </a:p>
          <a:p>
            <a:br>
              <a:rPr lang="pt-BR" dirty="0"/>
            </a:br>
            <a:br>
              <a:rPr lang="pt-BR" dirty="0"/>
            </a:br>
            <a:endParaRPr lang="pt-BR"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16</a:t>
            </a:fld>
            <a:endParaRPr lang="pt-BR" sz="2400" dirty="0">
              <a:solidFill>
                <a:schemeClr val="bg2"/>
              </a:solidFill>
            </a:endParaRPr>
          </a:p>
        </p:txBody>
      </p:sp>
      <p:sp>
        <p:nvSpPr>
          <p:cNvPr id="14" name="Retângulo: Cantos Arredondados 13">
            <a:extLst>
              <a:ext uri="{FF2B5EF4-FFF2-40B4-BE49-F238E27FC236}">
                <a16:creationId xmlns:a16="http://schemas.microsoft.com/office/drawing/2014/main" id="{58416EF2-E78E-40AF-9B53-DA87A8127648}"/>
              </a:ext>
            </a:extLst>
          </p:cNvPr>
          <p:cNvSpPr/>
          <p:nvPr/>
        </p:nvSpPr>
        <p:spPr>
          <a:xfrm>
            <a:off x="3044757" y="80963"/>
            <a:ext cx="5196192" cy="914400"/>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t>Karl Marx: um profeta muito amado e muito odiado</a:t>
            </a:r>
          </a:p>
        </p:txBody>
      </p:sp>
      <p:sp>
        <p:nvSpPr>
          <p:cNvPr id="15" name="Espaço Reservado para Rodapé 15">
            <a:extLst>
              <a:ext uri="{FF2B5EF4-FFF2-40B4-BE49-F238E27FC236}">
                <a16:creationId xmlns:a16="http://schemas.microsoft.com/office/drawing/2014/main" id="{1421008A-9D2C-4B50-BD75-642EC5F0B223}"/>
              </a:ext>
            </a:extLst>
          </p:cNvPr>
          <p:cNvSpPr>
            <a:spLocks noGrp="1"/>
          </p:cNvSpPr>
          <p:nvPr>
            <p:ph type="ftr" sz="quarter" idx="11"/>
          </p:nvPr>
        </p:nvSpPr>
        <p:spPr>
          <a:xfrm>
            <a:off x="4038600" y="6356350"/>
            <a:ext cx="4114800" cy="365125"/>
          </a:xfrm>
        </p:spPr>
        <p:txBody>
          <a:bodyPr/>
          <a:lstStyle/>
          <a:p>
            <a:r>
              <a:rPr lang="pt-BR" sz="2400" dirty="0" err="1">
                <a:solidFill>
                  <a:schemeClr val="bg2"/>
                </a:solidFill>
              </a:rPr>
              <a:t>Jenifer</a:t>
            </a:r>
            <a:r>
              <a:rPr lang="pt-BR" sz="2400" dirty="0">
                <a:solidFill>
                  <a:schemeClr val="bg2"/>
                </a:solidFill>
              </a:rPr>
              <a:t> Barbosa Maia</a:t>
            </a:r>
          </a:p>
        </p:txBody>
      </p:sp>
    </p:spTree>
    <p:extLst>
      <p:ext uri="{BB962C8B-B14F-4D97-AF65-F5344CB8AC3E}">
        <p14:creationId xmlns:p14="http://schemas.microsoft.com/office/powerpoint/2010/main" val="150231421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1"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DÚVIDAS ?</a:t>
            </a:r>
          </a:p>
        </p:txBody>
      </p:sp>
      <p:pic>
        <p:nvPicPr>
          <p:cNvPr id="6146" name="Picture 2" descr="Resultado de imagem para entrev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289" y="1671692"/>
            <a:ext cx="7289292" cy="4147608"/>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2926767" y="6371483"/>
            <a:ext cx="4563301" cy="338554"/>
          </a:xfrm>
          <a:prstGeom prst="rect">
            <a:avLst/>
          </a:prstGeom>
          <a:noFill/>
        </p:spPr>
        <p:txBody>
          <a:bodyPr wrap="none" rtlCol="0">
            <a:spAutoFit/>
          </a:bodyPr>
          <a:lstStyle/>
          <a:p>
            <a:r>
              <a:rPr lang="pt-BR" sz="1600" i="1" dirty="0"/>
              <a:t>Fonte imagem: </a:t>
            </a:r>
            <a:r>
              <a:rPr lang="pt-BR" sz="1600" dirty="0">
                <a:hlinkClick r:id="rId5"/>
              </a:rPr>
              <a:t>https://tenor.com/search/duvida-gifs</a:t>
            </a:r>
            <a:endParaRPr lang="pt-BR" sz="1600" i="1" dirty="0"/>
          </a:p>
        </p:txBody>
      </p:sp>
      <p:sp>
        <p:nvSpPr>
          <p:cNvPr id="4" name="Espaço Reservado para Número de Slide 3">
            <a:extLst>
              <a:ext uri="{FF2B5EF4-FFF2-40B4-BE49-F238E27FC236}">
                <a16:creationId xmlns:a16="http://schemas.microsoft.com/office/drawing/2014/main" id="{F4F2DD5A-0B59-4C94-840C-6E86C9831D90}"/>
              </a:ext>
            </a:extLst>
          </p:cNvPr>
          <p:cNvSpPr>
            <a:spLocks noGrp="1"/>
          </p:cNvSpPr>
          <p:nvPr>
            <p:ph type="sldNum" sz="quarter" idx="12"/>
          </p:nvPr>
        </p:nvSpPr>
        <p:spPr/>
        <p:txBody>
          <a:bodyPr/>
          <a:lstStyle/>
          <a:p>
            <a:fld id="{9ADDBE29-500B-46FB-8B40-E09828053B21}" type="slidenum">
              <a:rPr lang="pt-BR" sz="2400" smtClean="0">
                <a:solidFill>
                  <a:schemeClr val="bg2"/>
                </a:solidFill>
              </a:rPr>
              <a:t>17</a:t>
            </a:fld>
            <a:endParaRPr lang="pt-BR" sz="2400" dirty="0">
              <a:solidFill>
                <a:schemeClr val="bg2"/>
              </a:solidFill>
            </a:endParaRPr>
          </a:p>
        </p:txBody>
      </p:sp>
      <p:pic>
        <p:nvPicPr>
          <p:cNvPr id="15366" name="Picture 6">
            <a:extLst>
              <a:ext uri="{FF2B5EF4-FFF2-40B4-BE49-F238E27FC236}">
                <a16:creationId xmlns:a16="http://schemas.microsoft.com/office/drawing/2014/main" id="{8FADD763-C1D5-4FF0-9C65-C7CA428B0905}"/>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248590" y="1157289"/>
            <a:ext cx="5002086" cy="5002086"/>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061F56C0-BCFE-4097-91EE-8BA2022D94CD}"/>
              </a:ext>
            </a:extLst>
          </p:cNvPr>
          <p:cNvSpPr/>
          <p:nvPr/>
        </p:nvSpPr>
        <p:spPr>
          <a:xfrm>
            <a:off x="0" y="1076326"/>
            <a:ext cx="12192000" cy="5143498"/>
          </a:xfrm>
          <a:prstGeom prst="rect">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9792783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0614CC6-DF6C-41CE-8DDE-9716FEE802AF}"/>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775074" y="1533526"/>
            <a:ext cx="9144000" cy="4904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300" dirty="0" err="1"/>
              <a:t>Amoore</a:t>
            </a:r>
            <a:r>
              <a:rPr lang="pt-BR" sz="1300" dirty="0"/>
              <a:t>, J. &amp; Ingram, P. (2003). </a:t>
            </a:r>
            <a:r>
              <a:rPr lang="pt-BR" sz="1300" b="1" dirty="0"/>
              <a:t>Learning from adverse </a:t>
            </a:r>
            <a:r>
              <a:rPr lang="pt-BR" sz="1300" b="1" dirty="0" err="1"/>
              <a:t>incidents</a:t>
            </a:r>
            <a:r>
              <a:rPr lang="pt-BR" sz="1300" b="1" dirty="0"/>
              <a:t> </a:t>
            </a:r>
            <a:r>
              <a:rPr lang="pt-BR" sz="1300" b="1" dirty="0" err="1"/>
              <a:t>involving</a:t>
            </a:r>
            <a:r>
              <a:rPr lang="pt-BR" sz="1300" b="1" dirty="0"/>
              <a:t> medical </a:t>
            </a:r>
            <a:r>
              <a:rPr lang="pt-BR" sz="1300" b="1" dirty="0" err="1"/>
              <a:t>devices</a:t>
            </a:r>
            <a:r>
              <a:rPr lang="pt-BR" sz="1300" dirty="0"/>
              <a:t>. </a:t>
            </a:r>
            <a:r>
              <a:rPr lang="pt-BR" sz="1300" dirty="0" err="1"/>
              <a:t>Nurs</a:t>
            </a:r>
            <a:r>
              <a:rPr lang="pt-BR" sz="1300" dirty="0"/>
              <a:t>, Stand. 17, 41-46.</a:t>
            </a:r>
          </a:p>
          <a:p>
            <a:r>
              <a:rPr lang="pt-BR" sz="1300" b="1" cap="all" dirty="0"/>
              <a:t> </a:t>
            </a:r>
          </a:p>
          <a:p>
            <a:r>
              <a:rPr lang="pt-BR" sz="1300" cap="small" dirty="0"/>
              <a:t>AMORIN, José </a:t>
            </a:r>
            <a:r>
              <a:rPr lang="pt-BR" sz="1300" cap="small" dirty="0" err="1"/>
              <a:t>izaac</a:t>
            </a:r>
            <a:r>
              <a:rPr lang="pt-BR" sz="1300" cap="small" dirty="0"/>
              <a:t> leite de. </a:t>
            </a:r>
            <a:r>
              <a:rPr lang="pt-BR" sz="1300" b="1" cap="small" dirty="0"/>
              <a:t>DESENVOLVIMENTO DE PROTOTIPO: SISTEMA DE ACIONAMENTO PARA BOMBA DE INFUSÃO SERINGA</a:t>
            </a:r>
            <a:r>
              <a:rPr lang="pt-BR" sz="1300" cap="small" dirty="0"/>
              <a:t>. Campina Grande - PB: Dissertação (</a:t>
            </a:r>
            <a:r>
              <a:rPr lang="pt-BR" sz="1300" cap="small" dirty="0" err="1"/>
              <a:t>Lisensiatura</a:t>
            </a:r>
            <a:r>
              <a:rPr lang="pt-BR" sz="1300" cap="small" dirty="0"/>
              <a:t> em computação), Universidade Estadual da Paraíba</a:t>
            </a:r>
            <a:endParaRPr lang="pt-BR" sz="1300" dirty="0"/>
          </a:p>
          <a:p>
            <a:r>
              <a:rPr lang="pt-BR" sz="1300" cap="small" dirty="0"/>
              <a:t>, 2014.</a:t>
            </a:r>
            <a:endParaRPr lang="pt-BR" sz="1300" dirty="0"/>
          </a:p>
          <a:p>
            <a:r>
              <a:rPr lang="pt-BR" sz="1300" cap="small" dirty="0"/>
              <a:t> </a:t>
            </a:r>
            <a:endParaRPr lang="pt-BR" sz="1300" dirty="0"/>
          </a:p>
          <a:p>
            <a:r>
              <a:rPr lang="pt-BR" sz="1300" cap="small" dirty="0"/>
              <a:t>BOHOMOLA, Elena. </a:t>
            </a:r>
            <a:r>
              <a:rPr lang="pt-BR" sz="1300" b="1" cap="small" dirty="0"/>
              <a:t>NOTIFICAÇÃO ESPONTÂNEA DE ERROS DE MEDICAÇÃO EM HOSPOTAL UNIVERSITÁRIO PEDIATRICO</a:t>
            </a:r>
            <a:r>
              <a:rPr lang="pt-BR" sz="1300" cap="small" dirty="0"/>
              <a:t>. São </a:t>
            </a:r>
            <a:r>
              <a:rPr lang="pt-BR" sz="1300" cap="small" dirty="0" err="1"/>
              <a:t>paulo</a:t>
            </a:r>
            <a:r>
              <a:rPr lang="pt-BR" sz="1300" cap="small" dirty="0"/>
              <a:t>: 2011.</a:t>
            </a:r>
            <a:endParaRPr lang="pt-BR" sz="1300" dirty="0"/>
          </a:p>
          <a:p>
            <a:r>
              <a:rPr lang="pt-BR" sz="1300" cap="small" dirty="0"/>
              <a:t> </a:t>
            </a:r>
            <a:endParaRPr lang="pt-BR" sz="1300" dirty="0"/>
          </a:p>
          <a:p>
            <a:r>
              <a:rPr lang="pt-BR" sz="1300" cap="small" dirty="0" err="1"/>
              <a:t>Brennan</a:t>
            </a:r>
            <a:r>
              <a:rPr lang="pt-BR" sz="1300" cap="small" dirty="0"/>
              <a:t>, t. a, </a:t>
            </a:r>
            <a:r>
              <a:rPr lang="pt-BR" sz="1300" cap="small" dirty="0" err="1"/>
              <a:t>Leape</a:t>
            </a:r>
            <a:r>
              <a:rPr lang="pt-BR" sz="1300" cap="small" dirty="0"/>
              <a:t>, L.L., </a:t>
            </a:r>
            <a:r>
              <a:rPr lang="pt-BR" sz="1300" cap="small" dirty="0" err="1"/>
              <a:t>Laird</a:t>
            </a:r>
            <a:r>
              <a:rPr lang="pt-BR" sz="1300" cap="small" dirty="0"/>
              <a:t>, N. M., </a:t>
            </a:r>
            <a:r>
              <a:rPr lang="pt-BR" sz="1300" cap="small" dirty="0" err="1"/>
              <a:t>Hebert</a:t>
            </a:r>
            <a:r>
              <a:rPr lang="pt-BR" sz="1300" cap="small" dirty="0"/>
              <a:t>, L., </a:t>
            </a:r>
            <a:r>
              <a:rPr lang="pt-BR" sz="1300" cap="small" dirty="0" err="1"/>
              <a:t>Localio</a:t>
            </a:r>
            <a:r>
              <a:rPr lang="pt-BR" sz="1300" cap="small" dirty="0"/>
              <a:t>, A.R., </a:t>
            </a:r>
            <a:r>
              <a:rPr lang="pt-BR" sz="1300" cap="small" dirty="0" err="1"/>
              <a:t>Lawthers</a:t>
            </a:r>
            <a:r>
              <a:rPr lang="pt-BR" sz="1300" cap="small" dirty="0"/>
              <a:t>, A.G., </a:t>
            </a:r>
            <a:r>
              <a:rPr lang="pt-BR" sz="1300" cap="small" dirty="0" err="1"/>
              <a:t>Newhouse</a:t>
            </a:r>
            <a:r>
              <a:rPr lang="pt-BR" sz="1300" cap="small" dirty="0"/>
              <a:t>, J.P., </a:t>
            </a:r>
            <a:r>
              <a:rPr lang="pt-BR" sz="1300" cap="small" dirty="0" err="1"/>
              <a:t>Weiler</a:t>
            </a:r>
            <a:r>
              <a:rPr lang="pt-BR" sz="1300" cap="small" dirty="0"/>
              <a:t>, P.C., &amp; </a:t>
            </a:r>
            <a:r>
              <a:rPr lang="pt-BR" sz="1300" cap="small" dirty="0" err="1"/>
              <a:t>Hiatt</a:t>
            </a:r>
            <a:r>
              <a:rPr lang="pt-BR" sz="1300" cap="small" dirty="0"/>
              <a:t>, h. h. (2004). </a:t>
            </a:r>
            <a:r>
              <a:rPr lang="pt-BR" sz="1300" b="1" cap="small" dirty="0" err="1"/>
              <a:t>Incidence</a:t>
            </a:r>
            <a:r>
              <a:rPr lang="pt-BR" sz="1300" b="1" cap="small" dirty="0"/>
              <a:t> </a:t>
            </a:r>
            <a:r>
              <a:rPr lang="pt-BR" sz="1300" b="1" cap="small" dirty="0" err="1"/>
              <a:t>of</a:t>
            </a:r>
            <a:r>
              <a:rPr lang="pt-BR" sz="1300" b="1" cap="small" dirty="0"/>
              <a:t> adverse </a:t>
            </a:r>
            <a:r>
              <a:rPr lang="pt-BR" sz="1300" b="1" cap="small" dirty="0" err="1"/>
              <a:t>events</a:t>
            </a:r>
            <a:r>
              <a:rPr lang="pt-BR" sz="1300" b="1" cap="small" dirty="0"/>
              <a:t> </a:t>
            </a:r>
            <a:r>
              <a:rPr lang="pt-BR" sz="1300" b="1" cap="small" dirty="0" err="1"/>
              <a:t>and</a:t>
            </a:r>
            <a:r>
              <a:rPr lang="pt-BR" sz="1300" b="1" cap="small" dirty="0"/>
              <a:t> </a:t>
            </a:r>
            <a:r>
              <a:rPr lang="pt-BR" sz="1300" b="1" cap="small" dirty="0" err="1"/>
              <a:t>negligence</a:t>
            </a:r>
            <a:r>
              <a:rPr lang="pt-BR" sz="1300" b="1" cap="small" dirty="0"/>
              <a:t> in </a:t>
            </a:r>
            <a:r>
              <a:rPr lang="pt-BR" sz="1300" b="1" cap="small" dirty="0" err="1"/>
              <a:t>hospitalized</a:t>
            </a:r>
            <a:r>
              <a:rPr lang="pt-BR" sz="1300" b="1" cap="small" dirty="0"/>
              <a:t> </a:t>
            </a:r>
            <a:r>
              <a:rPr lang="pt-BR" sz="1300" b="1" cap="small" dirty="0" err="1"/>
              <a:t>patients</a:t>
            </a:r>
            <a:r>
              <a:rPr lang="pt-BR" sz="1300" b="1" cap="small" dirty="0"/>
              <a:t>: </a:t>
            </a:r>
            <a:r>
              <a:rPr lang="pt-BR" sz="1300" b="1" cap="small" dirty="0" err="1"/>
              <a:t>results</a:t>
            </a:r>
            <a:r>
              <a:rPr lang="pt-BR" sz="1300" b="1" cap="small" dirty="0"/>
              <a:t> </a:t>
            </a:r>
            <a:r>
              <a:rPr lang="pt-BR" sz="1300" b="1" cap="small" dirty="0" err="1"/>
              <a:t>of</a:t>
            </a:r>
            <a:r>
              <a:rPr lang="pt-BR" sz="1300" b="1" cap="small" dirty="0"/>
              <a:t> </a:t>
            </a:r>
            <a:r>
              <a:rPr lang="pt-BR" sz="1300" b="1" cap="small" dirty="0" err="1"/>
              <a:t>the</a:t>
            </a:r>
            <a:r>
              <a:rPr lang="pt-BR" sz="1300" b="1" cap="small" dirty="0"/>
              <a:t> Harvard Medical </a:t>
            </a:r>
            <a:r>
              <a:rPr lang="pt-BR" sz="1300" b="1" cap="small" dirty="0" err="1"/>
              <a:t>Practice</a:t>
            </a:r>
            <a:r>
              <a:rPr lang="pt-BR" sz="1300" b="1" cap="small" dirty="0"/>
              <a:t> </a:t>
            </a:r>
            <a:r>
              <a:rPr lang="pt-BR" sz="1300" b="1" cap="small" dirty="0" err="1"/>
              <a:t>Study</a:t>
            </a:r>
            <a:r>
              <a:rPr lang="pt-BR" sz="1300" b="1" cap="small" dirty="0"/>
              <a:t> I</a:t>
            </a:r>
            <a:r>
              <a:rPr lang="pt-BR" sz="1300" cap="small" dirty="0"/>
              <a:t>. 1991. Qual. </a:t>
            </a:r>
            <a:r>
              <a:rPr lang="pt-BR" sz="1300" cap="small" dirty="0" err="1"/>
              <a:t>Saf</a:t>
            </a:r>
            <a:r>
              <a:rPr lang="pt-BR" sz="1300" cap="small" dirty="0"/>
              <a:t> Health </a:t>
            </a:r>
            <a:r>
              <a:rPr lang="pt-BR" sz="1300" cap="small" dirty="0" err="1"/>
              <a:t>Care</a:t>
            </a:r>
            <a:r>
              <a:rPr lang="pt-BR" sz="1300" cap="small" dirty="0"/>
              <a:t> 13, 145-151.</a:t>
            </a:r>
            <a:endParaRPr lang="pt-BR" sz="1300" dirty="0"/>
          </a:p>
          <a:p>
            <a:r>
              <a:rPr lang="pt-BR" sz="1300" cap="small" dirty="0"/>
              <a:t> </a:t>
            </a:r>
            <a:endParaRPr lang="pt-BR" sz="1300" dirty="0"/>
          </a:p>
          <a:p>
            <a:r>
              <a:rPr lang="pt-BR" sz="1300" cap="small" dirty="0"/>
              <a:t>BUTTON, Profa. Dra. Vera Lúcia da Silveira </a:t>
            </a:r>
            <a:r>
              <a:rPr lang="pt-BR" sz="1300" cap="small" dirty="0" err="1"/>
              <a:t>Nante</a:t>
            </a:r>
            <a:r>
              <a:rPr lang="pt-BR" sz="1300" cap="small" dirty="0"/>
              <a:t>. </a:t>
            </a:r>
            <a:r>
              <a:rPr lang="pt-BR" sz="1300" b="1" cap="small" dirty="0"/>
              <a:t>Dispositivos de infusão. </a:t>
            </a:r>
            <a:r>
              <a:rPr lang="pt-BR" sz="1300" cap="small" dirty="0"/>
              <a:t>UNICAMP. Campinas – SP, 2012.</a:t>
            </a:r>
            <a:endParaRPr lang="pt-BR" sz="1300" dirty="0"/>
          </a:p>
          <a:p>
            <a:r>
              <a:rPr lang="pt-BR" sz="1300" cap="small" dirty="0"/>
              <a:t> </a:t>
            </a:r>
            <a:endParaRPr lang="pt-BR" sz="1300" dirty="0"/>
          </a:p>
          <a:p>
            <a:r>
              <a:rPr lang="pt-BR" sz="1300" cap="small" dirty="0"/>
              <a:t>JUNIOR, Álvaro Martins da Silva. </a:t>
            </a:r>
            <a:r>
              <a:rPr lang="pt-BR" sz="1300" b="1" cap="small" dirty="0"/>
              <a:t>SISTEMA PARA AVALIAÇÃO DA FUNCIONALIDADE DE BOMBAS DE INFUSÃO</a:t>
            </a:r>
            <a:r>
              <a:rPr lang="pt-BR" sz="1300" cap="small" dirty="0"/>
              <a:t>. </a:t>
            </a:r>
            <a:r>
              <a:rPr lang="pt-BR" sz="1300" cap="small" dirty="0" err="1"/>
              <a:t>Florianopolis</a:t>
            </a:r>
            <a:r>
              <a:rPr lang="pt-BR" sz="1300" cap="small" dirty="0"/>
              <a:t>: 2004.</a:t>
            </a:r>
            <a:endParaRPr lang="pt-BR" sz="1300" dirty="0"/>
          </a:p>
        </p:txBody>
      </p:sp>
      <p:sp>
        <p:nvSpPr>
          <p:cNvPr id="9"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Referências bibliográficas</a:t>
            </a:r>
          </a:p>
        </p:txBody>
      </p:sp>
      <p:sp>
        <p:nvSpPr>
          <p:cNvPr id="3" name="Espaço Reservado para Número de Slide 2">
            <a:extLst>
              <a:ext uri="{FF2B5EF4-FFF2-40B4-BE49-F238E27FC236}">
                <a16:creationId xmlns:a16="http://schemas.microsoft.com/office/drawing/2014/main" id="{64458130-B0CC-4D7F-B58E-E0D9733A07EC}"/>
              </a:ext>
            </a:extLst>
          </p:cNvPr>
          <p:cNvSpPr>
            <a:spLocks noGrp="1"/>
          </p:cNvSpPr>
          <p:nvPr>
            <p:ph type="sldNum" sz="quarter" idx="12"/>
          </p:nvPr>
        </p:nvSpPr>
        <p:spPr/>
        <p:txBody>
          <a:bodyPr/>
          <a:lstStyle/>
          <a:p>
            <a:fld id="{9ADDBE29-500B-46FB-8B40-E09828053B21}" type="slidenum">
              <a:rPr lang="pt-BR" smtClean="0"/>
              <a:t>18</a:t>
            </a:fld>
            <a:endParaRPr lang="pt-BR"/>
          </a:p>
        </p:txBody>
      </p:sp>
    </p:spTree>
    <p:extLst>
      <p:ext uri="{BB962C8B-B14F-4D97-AF65-F5344CB8AC3E}">
        <p14:creationId xmlns:p14="http://schemas.microsoft.com/office/powerpoint/2010/main" val="36344391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66609A2B-CCB1-4BDC-A2AC-A03220361648}"/>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775074" y="1533526"/>
            <a:ext cx="9144000" cy="49045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com autor: SOBRENOME, Nome. Título da matéria. Nome do </a:t>
            </a:r>
            <a:r>
              <a:rPr lang="pt-BR" b="1" dirty="0"/>
              <a:t>site</a:t>
            </a:r>
            <a:r>
              <a:rPr lang="pt-BR" dirty="0"/>
              <a:t>, ano. Disponível em: &lt;URL&gt;. Acesso em: dia, mês e ano.</a:t>
            </a:r>
          </a:p>
          <a:p>
            <a:pPr marL="342900" indent="-342900" algn="just">
              <a:buFont typeface="Wingdings" panose="05000000000000000000" pitchFamily="2" charset="2"/>
              <a:buChar char="v"/>
            </a:pPr>
            <a:r>
              <a:rPr lang="pt-BR" dirty="0"/>
              <a:t>sem autor: TÍTULO da matéria. Nome do </a:t>
            </a:r>
            <a:r>
              <a:rPr lang="pt-BR" b="1" dirty="0"/>
              <a:t>site</a:t>
            </a:r>
            <a:r>
              <a:rPr lang="pt-BR" dirty="0"/>
              <a:t>, ano. Disponível em: &lt;URL&gt;. Acesso em: dia, mês e ano.</a:t>
            </a:r>
          </a:p>
        </p:txBody>
      </p:sp>
      <p:sp>
        <p:nvSpPr>
          <p:cNvPr id="9"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Referências bibliográficas</a:t>
            </a:r>
          </a:p>
        </p:txBody>
      </p:sp>
      <p:sp>
        <p:nvSpPr>
          <p:cNvPr id="3" name="Espaço Reservado para Número de Slide 2">
            <a:extLst>
              <a:ext uri="{FF2B5EF4-FFF2-40B4-BE49-F238E27FC236}">
                <a16:creationId xmlns:a16="http://schemas.microsoft.com/office/drawing/2014/main" id="{64458130-B0CC-4D7F-B58E-E0D9733A07EC}"/>
              </a:ext>
            </a:extLst>
          </p:cNvPr>
          <p:cNvSpPr>
            <a:spLocks noGrp="1"/>
          </p:cNvSpPr>
          <p:nvPr>
            <p:ph type="sldNum" sz="quarter" idx="12"/>
          </p:nvPr>
        </p:nvSpPr>
        <p:spPr/>
        <p:txBody>
          <a:bodyPr/>
          <a:lstStyle/>
          <a:p>
            <a:fld id="{9ADDBE29-500B-46FB-8B40-E09828053B21}" type="slidenum">
              <a:rPr lang="pt-BR" smtClean="0"/>
              <a:t>19</a:t>
            </a:fld>
            <a:endParaRPr lang="pt-BR"/>
          </a:p>
        </p:txBody>
      </p:sp>
    </p:spTree>
    <p:extLst>
      <p:ext uri="{BB962C8B-B14F-4D97-AF65-F5344CB8AC3E}">
        <p14:creationId xmlns:p14="http://schemas.microsoft.com/office/powerpoint/2010/main" val="134531039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A4BF906-20CF-4BDF-89C5-A282992495D7}"/>
              </a:ext>
            </a:extLst>
          </p:cNvPr>
          <p:cNvSpPr/>
          <p:nvPr/>
        </p:nvSpPr>
        <p:spPr>
          <a:xfrm>
            <a:off x="0" y="1076326"/>
            <a:ext cx="12192000" cy="470534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ubtítulo 2">
            <a:extLst>
              <a:ext uri="{FF2B5EF4-FFF2-40B4-BE49-F238E27FC236}">
                <a16:creationId xmlns:a16="http://schemas.microsoft.com/office/drawing/2014/main" id="{352DAC99-3BC5-4A6F-A054-822A7CF4530A}"/>
              </a:ext>
            </a:extLst>
          </p:cNvPr>
          <p:cNvSpPr>
            <a:spLocks noGrp="1"/>
          </p:cNvSpPr>
          <p:nvPr>
            <p:ph type="subTitle" idx="1"/>
          </p:nvPr>
        </p:nvSpPr>
        <p:spPr>
          <a:xfrm>
            <a:off x="0" y="1486721"/>
            <a:ext cx="12192000" cy="3884557"/>
          </a:xfrm>
          <a:noFill/>
        </p:spPr>
        <p:txBody>
          <a:bodyPr numCol="2">
            <a:normAutofit/>
          </a:bodyPr>
          <a:lstStyle/>
          <a:p>
            <a:pPr marL="685800" indent="-685800" algn="just">
              <a:buFont typeface="Wingdings" panose="05000000000000000000" pitchFamily="2" charset="2"/>
              <a:buChar char="v"/>
            </a:pPr>
            <a:r>
              <a:rPr lang="pt-BR" sz="3500" b="1" u="sng" dirty="0">
                <a:solidFill>
                  <a:schemeClr val="bg1"/>
                </a:solidFill>
                <a:latin typeface="Arial" panose="020B0604020202020204" pitchFamily="34" charset="0"/>
                <a:cs typeface="Arial" panose="020B0604020202020204" pitchFamily="34" charset="0"/>
              </a:rPr>
              <a:t>ALESSANDRO  DOS SANTOS</a:t>
            </a:r>
          </a:p>
          <a:p>
            <a:pPr marL="685800" indent="-685800" algn="just">
              <a:buFont typeface="Wingdings" panose="05000000000000000000" pitchFamily="2" charset="2"/>
              <a:buChar char="v"/>
            </a:pPr>
            <a:endParaRPr lang="pt-BR" sz="3500" b="1" u="sng" dirty="0">
              <a:solidFill>
                <a:schemeClr val="bg1"/>
              </a:solidFill>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v"/>
            </a:pPr>
            <a:r>
              <a:rPr lang="pt-BR" sz="3500" b="1" u="sng" cap="all" dirty="0" err="1">
                <a:solidFill>
                  <a:schemeClr val="bg1"/>
                </a:solidFill>
              </a:rPr>
              <a:t>josimar</a:t>
            </a:r>
            <a:r>
              <a:rPr lang="pt-BR" sz="3500" b="1" u="sng" cap="all" dirty="0">
                <a:solidFill>
                  <a:schemeClr val="bg1"/>
                </a:solidFill>
              </a:rPr>
              <a:t> dos santos lima</a:t>
            </a:r>
          </a:p>
          <a:p>
            <a:pPr marL="685800" indent="-685800" algn="just">
              <a:buFont typeface="Wingdings" panose="05000000000000000000" pitchFamily="2" charset="2"/>
              <a:buChar char="v"/>
            </a:pPr>
            <a:endParaRPr lang="pt-BR" sz="3500" b="1" u="sng" cap="all" dirty="0">
              <a:solidFill>
                <a:schemeClr val="bg1"/>
              </a:solidFill>
            </a:endParaRPr>
          </a:p>
          <a:p>
            <a:pPr marL="685800" indent="-685800" algn="just">
              <a:buFont typeface="Wingdings" panose="05000000000000000000" pitchFamily="2" charset="2"/>
              <a:buChar char="v"/>
            </a:pPr>
            <a:r>
              <a:rPr lang="pt-BR" sz="3500" b="1" u="sng" cap="all" dirty="0" err="1">
                <a:solidFill>
                  <a:schemeClr val="bg1"/>
                </a:solidFill>
              </a:rPr>
              <a:t>Jenifer</a:t>
            </a:r>
            <a:r>
              <a:rPr lang="pt-BR" sz="3500" b="1" u="sng" cap="all" dirty="0">
                <a:solidFill>
                  <a:schemeClr val="bg1"/>
                </a:solidFill>
              </a:rPr>
              <a:t> </a:t>
            </a:r>
            <a:r>
              <a:rPr lang="pt-BR" sz="3500" b="1" u="sng" cap="all" dirty="0" err="1">
                <a:solidFill>
                  <a:schemeClr val="bg1"/>
                </a:solidFill>
              </a:rPr>
              <a:t>barbosa</a:t>
            </a:r>
            <a:r>
              <a:rPr lang="pt-BR" sz="3500" b="1" u="sng" cap="all" dirty="0">
                <a:solidFill>
                  <a:schemeClr val="bg1"/>
                </a:solidFill>
              </a:rPr>
              <a:t> maia</a:t>
            </a:r>
          </a:p>
          <a:p>
            <a:pPr marL="685800" indent="-685800" algn="just">
              <a:buFont typeface="Wingdings" panose="05000000000000000000" pitchFamily="2" charset="2"/>
              <a:buChar char="v"/>
            </a:pPr>
            <a:endParaRPr lang="pt-BR" sz="3500" b="1" u="sng" cap="all" dirty="0">
              <a:solidFill>
                <a:schemeClr val="bg1"/>
              </a:solidFill>
            </a:endParaRPr>
          </a:p>
          <a:p>
            <a:pPr marL="685800" indent="-685800" algn="just">
              <a:buFont typeface="Wingdings" panose="05000000000000000000" pitchFamily="2" charset="2"/>
              <a:buChar char="v"/>
            </a:pPr>
            <a:endParaRPr lang="pt-BR" sz="3500" b="1" u="sng" cap="all" dirty="0">
              <a:solidFill>
                <a:schemeClr val="bg1"/>
              </a:solidFill>
            </a:endParaRPr>
          </a:p>
          <a:p>
            <a:pPr marL="685800" indent="-685800" algn="just">
              <a:buFont typeface="Wingdings" panose="05000000000000000000" pitchFamily="2" charset="2"/>
              <a:buChar char="v"/>
            </a:pPr>
            <a:r>
              <a:rPr lang="pt-BR" sz="3500" b="1" u="sng" cap="all" dirty="0" err="1">
                <a:solidFill>
                  <a:schemeClr val="bg1"/>
                </a:solidFill>
              </a:rPr>
              <a:t>Linker</a:t>
            </a:r>
            <a:r>
              <a:rPr lang="pt-BR" sz="3500" b="1" u="sng" cap="all" dirty="0">
                <a:solidFill>
                  <a:schemeClr val="bg1"/>
                </a:solidFill>
              </a:rPr>
              <a:t> </a:t>
            </a:r>
            <a:r>
              <a:rPr lang="pt-BR" sz="3500" b="1" u="sng" cap="all" dirty="0" err="1">
                <a:solidFill>
                  <a:schemeClr val="bg1"/>
                </a:solidFill>
              </a:rPr>
              <a:t>vaz</a:t>
            </a:r>
            <a:r>
              <a:rPr lang="pt-BR" sz="3500" b="1" u="sng" cap="all" dirty="0">
                <a:solidFill>
                  <a:schemeClr val="bg1"/>
                </a:solidFill>
              </a:rPr>
              <a:t> de lima</a:t>
            </a:r>
          </a:p>
          <a:p>
            <a:pPr marL="685800" indent="-685800" algn="just">
              <a:buFont typeface="Wingdings" panose="05000000000000000000" pitchFamily="2" charset="2"/>
              <a:buChar char="v"/>
            </a:pPr>
            <a:endParaRPr lang="pt-BR" sz="4800" dirty="0">
              <a:solidFill>
                <a:schemeClr val="bg1"/>
              </a:solidFill>
            </a:endParaRPr>
          </a:p>
          <a:p>
            <a:pPr marL="685800" indent="-685800" algn="just">
              <a:buFont typeface="Wingdings" panose="05000000000000000000" pitchFamily="2" charset="2"/>
              <a:buChar char="v"/>
            </a:pPr>
            <a:r>
              <a:rPr lang="pt-BR" sz="3500" b="1" u="sng" dirty="0">
                <a:solidFill>
                  <a:schemeClr val="bg1"/>
                </a:solidFill>
              </a:rPr>
              <a:t>ANGÉLICA ALVES ANDRADE</a:t>
            </a:r>
          </a:p>
        </p:txBody>
      </p:sp>
      <p:pic>
        <p:nvPicPr>
          <p:cNvPr id="5" name="Imagem 4">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 y="5781674"/>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2"/>
            <a:ext cx="1736436" cy="623336"/>
          </a:xfrm>
          <a:prstGeom prst="rect">
            <a:avLst/>
          </a:prstGeom>
        </p:spPr>
      </p:pic>
      <p:sp>
        <p:nvSpPr>
          <p:cNvPr id="2" name="Retângulo: Cantos Arredondados 1">
            <a:extLst>
              <a:ext uri="{FF2B5EF4-FFF2-40B4-BE49-F238E27FC236}">
                <a16:creationId xmlns:a16="http://schemas.microsoft.com/office/drawing/2014/main" id="{D6E05337-EC37-4D0D-B20C-F6DE62C14B1E}"/>
              </a:ext>
            </a:extLst>
          </p:cNvPr>
          <p:cNvSpPr/>
          <p:nvPr/>
        </p:nvSpPr>
        <p:spPr>
          <a:xfrm>
            <a:off x="3951051" y="80963"/>
            <a:ext cx="4289898" cy="9144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t>EQUIPE</a:t>
            </a:r>
          </a:p>
        </p:txBody>
      </p:sp>
      <p:sp>
        <p:nvSpPr>
          <p:cNvPr id="9" name="Espaço Reservado para Número de Slide 8">
            <a:extLst>
              <a:ext uri="{FF2B5EF4-FFF2-40B4-BE49-F238E27FC236}">
                <a16:creationId xmlns:a16="http://schemas.microsoft.com/office/drawing/2014/main" id="{970FB060-F213-4C09-B8A0-A9E3A5DE2BFA}"/>
              </a:ext>
            </a:extLst>
          </p:cNvPr>
          <p:cNvSpPr>
            <a:spLocks noGrp="1"/>
          </p:cNvSpPr>
          <p:nvPr>
            <p:ph type="sldNum" sz="quarter" idx="12"/>
          </p:nvPr>
        </p:nvSpPr>
        <p:spPr/>
        <p:txBody>
          <a:bodyPr/>
          <a:lstStyle/>
          <a:p>
            <a:fld id="{9ADDBE29-500B-46FB-8B40-E09828053B21}" type="slidenum">
              <a:rPr lang="pt-BR" sz="2400" smtClean="0">
                <a:solidFill>
                  <a:schemeClr val="bg2"/>
                </a:solidFill>
              </a:rPr>
              <a:t>2</a:t>
            </a:fld>
            <a:endParaRPr lang="pt-BR" sz="2400" dirty="0">
              <a:solidFill>
                <a:schemeClr val="bg2"/>
              </a:solidFill>
            </a:endParaRPr>
          </a:p>
        </p:txBody>
      </p:sp>
    </p:spTree>
    <p:extLst>
      <p:ext uri="{BB962C8B-B14F-4D97-AF65-F5344CB8AC3E}">
        <p14:creationId xmlns:p14="http://schemas.microsoft.com/office/powerpoint/2010/main" val="347391022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2547A77-3989-4540-B7C4-AC100EB5EEF3}"/>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4"/>
            <a:ext cx="1736436" cy="623336"/>
          </a:xfrm>
          <a:prstGeom prst="rect">
            <a:avLst/>
          </a:prstGeom>
        </p:spPr>
      </p:pic>
      <p:sp>
        <p:nvSpPr>
          <p:cNvPr id="7" name="Título 6">
            <a:extLst>
              <a:ext uri="{FF2B5EF4-FFF2-40B4-BE49-F238E27FC236}">
                <a16:creationId xmlns:a16="http://schemas.microsoft.com/office/drawing/2014/main" id="{B113C8E2-43E0-48FF-AA04-257D75104D11}"/>
              </a:ext>
            </a:extLst>
          </p:cNvPr>
          <p:cNvSpPr>
            <a:spLocks noGrp="1"/>
          </p:cNvSpPr>
          <p:nvPr>
            <p:ph type="ctrTitle"/>
          </p:nvPr>
        </p:nvSpPr>
        <p:spPr>
          <a:xfrm>
            <a:off x="3713018" y="2455659"/>
            <a:ext cx="4765963" cy="1946682"/>
          </a:xfrm>
        </p:spPr>
        <p:txBody>
          <a:bodyPr>
            <a:normAutofit fontScale="90000"/>
          </a:bodyPr>
          <a:lstStyle/>
          <a:p>
            <a:r>
              <a:rPr lang="pt-BR" sz="15000" dirty="0"/>
              <a:t>FIM</a:t>
            </a:r>
          </a:p>
        </p:txBody>
      </p:sp>
      <p:sp>
        <p:nvSpPr>
          <p:cNvPr id="3" name="Espaço Reservado para Número de Slide 2">
            <a:extLst>
              <a:ext uri="{FF2B5EF4-FFF2-40B4-BE49-F238E27FC236}">
                <a16:creationId xmlns:a16="http://schemas.microsoft.com/office/drawing/2014/main" id="{52250020-E5F2-48A9-A01E-6273C727A5B0}"/>
              </a:ext>
            </a:extLst>
          </p:cNvPr>
          <p:cNvSpPr>
            <a:spLocks noGrp="1"/>
          </p:cNvSpPr>
          <p:nvPr>
            <p:ph type="sldNum" sz="quarter" idx="12"/>
          </p:nvPr>
        </p:nvSpPr>
        <p:spPr/>
        <p:txBody>
          <a:bodyPr/>
          <a:lstStyle/>
          <a:p>
            <a:fld id="{9ADDBE29-500B-46FB-8B40-E09828053B21}" type="slidenum">
              <a:rPr lang="pt-BR" smtClean="0"/>
              <a:t>20</a:t>
            </a:fld>
            <a:endParaRPr lang="pt-BR"/>
          </a:p>
        </p:txBody>
      </p:sp>
    </p:spTree>
    <p:extLst>
      <p:ext uri="{BB962C8B-B14F-4D97-AF65-F5344CB8AC3E}">
        <p14:creationId xmlns:p14="http://schemas.microsoft.com/office/powerpoint/2010/main" val="230419478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DBC1F9-0BED-4F41-8882-AF2D485867AB}"/>
              </a:ext>
            </a:extLst>
          </p:cNvPr>
          <p:cNvSpPr/>
          <p:nvPr/>
        </p:nvSpPr>
        <p:spPr>
          <a:xfrm>
            <a:off x="-1" y="1076325"/>
            <a:ext cx="12192000" cy="470534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1674"/>
            <a:ext cx="12192000" cy="1076326"/>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805068" y="1588618"/>
            <a:ext cx="8581863" cy="36807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sz="2800" b="1" dirty="0">
                <a:solidFill>
                  <a:schemeClr val="bg1"/>
                </a:solidFill>
              </a:rPr>
              <a:t>A química: da análise à síntese</a:t>
            </a:r>
          </a:p>
          <a:p>
            <a:pPr algn="just"/>
            <a:endParaRPr lang="pt-BR" sz="2800" b="1" dirty="0">
              <a:solidFill>
                <a:schemeClr val="bg1"/>
              </a:solidFill>
            </a:endParaRPr>
          </a:p>
          <a:p>
            <a:pPr marL="342900" indent="-342900" algn="just">
              <a:buFont typeface="Wingdings" panose="05000000000000000000" pitchFamily="2" charset="2"/>
              <a:buChar char="v"/>
            </a:pPr>
            <a:r>
              <a:rPr lang="pt-BR" sz="2800" b="1" dirty="0">
                <a:solidFill>
                  <a:schemeClr val="bg1"/>
                </a:solidFill>
              </a:rPr>
              <a:t>A física: a eletricidade muda a maneira de viver</a:t>
            </a:r>
            <a:r>
              <a:rPr lang="pt-BR" sz="2800" dirty="0">
                <a:solidFill>
                  <a:schemeClr val="bg1"/>
                </a:solidFill>
              </a:rPr>
              <a:t> </a:t>
            </a:r>
          </a:p>
          <a:p>
            <a:pPr marL="342900" indent="-342900" algn="just">
              <a:buFont typeface="Wingdings" panose="05000000000000000000" pitchFamily="2" charset="2"/>
              <a:buChar char="v"/>
            </a:pPr>
            <a:endParaRPr lang="pt-BR" sz="2800" b="1" dirty="0">
              <a:solidFill>
                <a:schemeClr val="bg1"/>
              </a:solidFill>
            </a:endParaRPr>
          </a:p>
          <a:p>
            <a:pPr marL="342900" indent="-342900" algn="just">
              <a:buFont typeface="Wingdings" panose="05000000000000000000" pitchFamily="2" charset="2"/>
              <a:buChar char="v"/>
            </a:pPr>
            <a:r>
              <a:rPr lang="pt-BR" sz="2800" b="1" dirty="0">
                <a:solidFill>
                  <a:schemeClr val="bg1"/>
                </a:solidFill>
              </a:rPr>
              <a:t>Charles Darwin: a sobrevivência dos mais aptos</a:t>
            </a:r>
            <a:r>
              <a:rPr lang="pt-BR" sz="2800" dirty="0">
                <a:solidFill>
                  <a:schemeClr val="bg1"/>
                </a:solidFill>
              </a:rPr>
              <a:t> </a:t>
            </a:r>
          </a:p>
          <a:p>
            <a:pPr marL="342900" indent="-342900" algn="just">
              <a:buFont typeface="Wingdings" panose="05000000000000000000" pitchFamily="2" charset="2"/>
              <a:buChar char="v"/>
            </a:pPr>
            <a:endParaRPr lang="pt-BR" sz="2800" b="1" dirty="0">
              <a:solidFill>
                <a:schemeClr val="bg1"/>
              </a:solidFill>
            </a:endParaRPr>
          </a:p>
          <a:p>
            <a:pPr marL="342900" indent="-342900" algn="just">
              <a:buFont typeface="Wingdings" panose="05000000000000000000" pitchFamily="2" charset="2"/>
              <a:buChar char="v"/>
            </a:pPr>
            <a:r>
              <a:rPr lang="pt-BR" sz="2800" b="1" dirty="0">
                <a:solidFill>
                  <a:schemeClr val="bg1"/>
                </a:solidFill>
              </a:rPr>
              <a:t>Karl Marx: um profeta muito amado e muito odiado</a:t>
            </a:r>
            <a:endParaRPr lang="pt-BR" sz="2800" dirty="0">
              <a:solidFill>
                <a:schemeClr val="bg1"/>
              </a:solidFill>
            </a:endParaRPr>
          </a:p>
        </p:txBody>
      </p:sp>
      <p:sp>
        <p:nvSpPr>
          <p:cNvPr id="11" name="Retângulo: Cantos Arredondados 10">
            <a:extLst>
              <a:ext uri="{FF2B5EF4-FFF2-40B4-BE49-F238E27FC236}">
                <a16:creationId xmlns:a16="http://schemas.microsoft.com/office/drawing/2014/main" id="{0D6F65B8-928E-4972-9267-3BC2539D7A8F}"/>
              </a:ext>
            </a:extLst>
          </p:cNvPr>
          <p:cNvSpPr/>
          <p:nvPr/>
        </p:nvSpPr>
        <p:spPr>
          <a:xfrm>
            <a:off x="3497904" y="80963"/>
            <a:ext cx="5196192" cy="914400"/>
          </a:xfrm>
          <a:prstGeom prst="roundRect">
            <a:avLst/>
          </a:prstGeo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a:t>RESUMO</a:t>
            </a:r>
          </a:p>
        </p:txBody>
      </p:sp>
      <p:sp>
        <p:nvSpPr>
          <p:cNvPr id="4" name="Espaço Reservado para Número de Slide 3">
            <a:extLst>
              <a:ext uri="{FF2B5EF4-FFF2-40B4-BE49-F238E27FC236}">
                <a16:creationId xmlns:a16="http://schemas.microsoft.com/office/drawing/2014/main" id="{EE985AF0-947F-427B-997C-60798462F1EF}"/>
              </a:ext>
            </a:extLst>
          </p:cNvPr>
          <p:cNvSpPr>
            <a:spLocks noGrp="1"/>
          </p:cNvSpPr>
          <p:nvPr>
            <p:ph type="sldNum" sz="quarter" idx="12"/>
          </p:nvPr>
        </p:nvSpPr>
        <p:spPr/>
        <p:txBody>
          <a:bodyPr/>
          <a:lstStyle/>
          <a:p>
            <a:fld id="{9ADDBE29-500B-46FB-8B40-E09828053B21}" type="slidenum">
              <a:rPr lang="pt-BR" sz="2400" smtClean="0">
                <a:solidFill>
                  <a:schemeClr val="bg2"/>
                </a:solidFill>
              </a:rPr>
              <a:t>3</a:t>
            </a:fld>
            <a:endParaRPr lang="pt-BR" sz="2400" dirty="0">
              <a:solidFill>
                <a:schemeClr val="bg2"/>
              </a:solidFill>
            </a:endParaRPr>
          </a:p>
        </p:txBody>
      </p:sp>
    </p:spTree>
    <p:extLst>
      <p:ext uri="{BB962C8B-B14F-4D97-AF65-F5344CB8AC3E}">
        <p14:creationId xmlns:p14="http://schemas.microsoft.com/office/powerpoint/2010/main" val="93579751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775074" y="1272603"/>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O século 19 foi marcado por muitos avanços, quebras de paradigmas e nomes que ainda hoje são lembrados historicamente pela sua contribuição em suas respectivas áreas.</a:t>
            </a:r>
          </a:p>
          <a:p>
            <a:pPr marL="342900" indent="-342900" algn="just">
              <a:buFont typeface="Wingdings" panose="05000000000000000000" pitchFamily="2" charset="2"/>
              <a:buChar char="v"/>
            </a:pPr>
            <a:r>
              <a:rPr lang="pt-BR" dirty="0"/>
              <a:t>Diversas áreas tiveram avanços significativos, como a química com a Composição dos átomos, Leis das combinações, a elétrica com noções melhores do comportamento da eletricidade, campos eletromagnéticos, grandes nomes no campo, o surgimento de uma linguagem universal aceita por diversos pesquisadores na área além do primeiro congresso mundial de química realizado em Karlsruhe, em 1860.</a:t>
            </a:r>
          </a:p>
          <a:p>
            <a:pPr marL="342900" indent="-342900" algn="just">
              <a:buFont typeface="Wingdings" panose="05000000000000000000" pitchFamily="2" charset="2"/>
              <a:buChar char="v"/>
            </a:pPr>
            <a:r>
              <a:rPr lang="pt-BR" dirty="0"/>
              <a:t>Foi uma exigência no campo da química o tratamento quantitativo e o uso de balanças cada vez mais precisas era indispensável nos laboratórios</a:t>
            </a:r>
            <a:endParaRPr lang="pt-BR" sz="2200" dirty="0"/>
          </a:p>
        </p:txBody>
      </p:sp>
      <p:sp>
        <p:nvSpPr>
          <p:cNvPr id="11" name="Retângulo: Cantos Arredondados 10">
            <a:extLst>
              <a:ext uri="{FF2B5EF4-FFF2-40B4-BE49-F238E27FC236}">
                <a16:creationId xmlns:a16="http://schemas.microsoft.com/office/drawing/2014/main" id="{0D6F65B8-928E-4972-9267-3BC2539D7A8F}"/>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4</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10563384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5214018" y="2071689"/>
            <a:ext cx="6527266" cy="21771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O francês Lavoisier, foi um nome que devemos dar atenção para a época. Sua pesquisa nos deu uma compreensão melhor para o entendimento da composição dos átomos e a sua contribuição ajudou a predominância francesa no campo da química na época</a:t>
            </a: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5</a:t>
            </a:fld>
            <a:endParaRPr lang="pt-BR" sz="2400" dirty="0">
              <a:solidFill>
                <a:schemeClr val="bg2"/>
              </a:solidFill>
            </a:endParaRPr>
          </a:p>
        </p:txBody>
      </p:sp>
      <p:pic>
        <p:nvPicPr>
          <p:cNvPr id="2" name="Imagem 1">
            <a:extLst>
              <a:ext uri="{FF2B5EF4-FFF2-40B4-BE49-F238E27FC236}">
                <a16:creationId xmlns:a16="http://schemas.microsoft.com/office/drawing/2014/main" id="{0005BE5B-798F-4924-8666-7F660583F694}"/>
              </a:ext>
            </a:extLst>
          </p:cNvPr>
          <p:cNvPicPr>
            <a:picLocks noChangeAspect="1"/>
          </p:cNvPicPr>
          <p:nvPr/>
        </p:nvPicPr>
        <p:blipFill>
          <a:blip r:embed="rId5"/>
          <a:stretch>
            <a:fillRect/>
          </a:stretch>
        </p:blipFill>
        <p:spPr>
          <a:xfrm>
            <a:off x="450716" y="1516350"/>
            <a:ext cx="4713869" cy="4263450"/>
          </a:xfrm>
          <a:prstGeom prst="rect">
            <a:avLst/>
          </a:prstGeom>
        </p:spPr>
      </p:pic>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6" y="5897977"/>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6"/>
              </a:rPr>
              <a:t>Fonte da imagem: https://www.bbc.com/portuguese/geral-50861019</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sp>
        <p:nvSpPr>
          <p:cNvPr id="15" name="Espaço Reservado para Rodapé 15">
            <a:extLst>
              <a:ext uri="{FF2B5EF4-FFF2-40B4-BE49-F238E27FC236}">
                <a16:creationId xmlns:a16="http://schemas.microsoft.com/office/drawing/2014/main" id="{B31FC3AC-A796-4571-AE68-E2473E0E3667}"/>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423584164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89767" y="1413084"/>
            <a:ext cx="6527266" cy="41481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John Dalton (1766-1844) com sua pesquisa sobre a composição dos gases retorna a teoria proposta pelos atomistas 23 séculos atrás. A teoria de Dalton ainda é aceita até hoje e ganhou muitos adeptos que iremos mencionar aqui, como: Thomas Thomson (1773-1852), </a:t>
            </a:r>
            <a:r>
              <a:rPr lang="pt-BR" dirty="0" err="1"/>
              <a:t>Jöns</a:t>
            </a:r>
            <a:r>
              <a:rPr lang="pt-BR" dirty="0"/>
              <a:t> Jakob </a:t>
            </a:r>
            <a:r>
              <a:rPr lang="pt-BR" dirty="0" err="1"/>
              <a:t>Berzelius</a:t>
            </a:r>
            <a:r>
              <a:rPr lang="pt-BR" dirty="0"/>
              <a:t> (1779-1848), criador do termo </a:t>
            </a:r>
            <a:r>
              <a:rPr lang="pt-BR" dirty="0" err="1"/>
              <a:t>Proteina</a:t>
            </a:r>
            <a:r>
              <a:rPr lang="pt-BR" dirty="0"/>
              <a:t>.  </a:t>
            </a:r>
            <a:r>
              <a:rPr lang="pt-BR" dirty="0" err="1"/>
              <a:t>Jöns</a:t>
            </a:r>
            <a:r>
              <a:rPr lang="pt-BR" dirty="0"/>
              <a:t> Jakob </a:t>
            </a:r>
            <a:r>
              <a:rPr lang="pt-BR" dirty="0" err="1"/>
              <a:t>Berzelius</a:t>
            </a:r>
            <a:r>
              <a:rPr lang="pt-BR" dirty="0"/>
              <a:t> (1779-1848), </a:t>
            </a:r>
            <a:r>
              <a:rPr lang="pt-BR" dirty="0" err="1"/>
              <a:t>Amedeo</a:t>
            </a:r>
            <a:r>
              <a:rPr lang="pt-BR" dirty="0"/>
              <a:t> Avogadro (1776-1856), Alexandre Dumas (1800-1884), William </a:t>
            </a:r>
            <a:r>
              <a:rPr lang="pt-BR" dirty="0" err="1"/>
              <a:t>Prout</a:t>
            </a:r>
            <a:r>
              <a:rPr lang="pt-BR" dirty="0"/>
              <a:t> (1785-1850), Louis Jacques </a:t>
            </a:r>
            <a:r>
              <a:rPr lang="pt-BR" dirty="0" err="1"/>
              <a:t>Thénard</a:t>
            </a:r>
            <a:r>
              <a:rPr lang="pt-BR" dirty="0"/>
              <a:t> (1777-1857), </a:t>
            </a:r>
            <a:r>
              <a:rPr lang="pt-BR" dirty="0" err="1"/>
              <a:t>Stanislao</a:t>
            </a:r>
            <a:r>
              <a:rPr lang="pt-BR" dirty="0"/>
              <a:t> </a:t>
            </a:r>
            <a:r>
              <a:rPr lang="pt-BR" dirty="0" err="1"/>
              <a:t>Cannizzaro</a:t>
            </a:r>
            <a:r>
              <a:rPr lang="pt-BR" dirty="0"/>
              <a:t> (1826-1910) e muitos outros.</a:t>
            </a: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6</a:t>
            </a:fld>
            <a:endParaRPr lang="pt-BR" sz="2400" dirty="0">
              <a:solidFill>
                <a:schemeClr val="bg2"/>
              </a:solidFill>
            </a:endParaRP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4" y="569301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https://brasilescola.uol.com.br/quimica/john-dalton.htm</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pic>
        <p:nvPicPr>
          <p:cNvPr id="1026" name="Picture 2" descr="John Dalton. John Dalton e a primeira teoria atômica moderna">
            <a:extLst>
              <a:ext uri="{FF2B5EF4-FFF2-40B4-BE49-F238E27FC236}">
                <a16:creationId xmlns:a16="http://schemas.microsoft.com/office/drawing/2014/main" id="{8AE347AF-3D1B-4BBF-A9EF-94264992D3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4878" y="1280953"/>
            <a:ext cx="3165543" cy="4296094"/>
          </a:xfrm>
          <a:prstGeom prst="rect">
            <a:avLst/>
          </a:prstGeom>
          <a:noFill/>
          <a:extLst>
            <a:ext uri="{909E8E84-426E-40DD-AFC4-6F175D3DCCD1}">
              <a14:hiddenFill xmlns:a14="http://schemas.microsoft.com/office/drawing/2010/main">
                <a:solidFill>
                  <a:srgbClr val="FFFFFF"/>
                </a:solidFill>
              </a14:hiddenFill>
            </a:ext>
          </a:extLst>
        </p:spPr>
      </p:pic>
      <p:sp>
        <p:nvSpPr>
          <p:cNvPr id="15" name="Espaço Reservado para Rodapé 15">
            <a:extLst>
              <a:ext uri="{FF2B5EF4-FFF2-40B4-BE49-F238E27FC236}">
                <a16:creationId xmlns:a16="http://schemas.microsoft.com/office/drawing/2014/main" id="{83BED877-BB11-4D5B-AF2E-F6CD09129A07}"/>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54248376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254540" y="1262245"/>
            <a:ext cx="11682919"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sz="2200" dirty="0"/>
              <a:t>Um grande marco na história da química foram os avanços nas pesquisas sobre a química orgânica: a síntese da </a:t>
            </a:r>
            <a:r>
              <a:rPr lang="pt-BR" sz="2200" dirty="0" err="1"/>
              <a:t>uréia</a:t>
            </a:r>
            <a:r>
              <a:rPr lang="pt-BR" sz="2200" dirty="0"/>
              <a:t>, em 1828, por Friedrich </a:t>
            </a:r>
            <a:r>
              <a:rPr lang="pt-BR" sz="2200" dirty="0" err="1"/>
              <a:t>Wöhler</a:t>
            </a:r>
            <a:r>
              <a:rPr lang="pt-BR" sz="2200" dirty="0"/>
              <a:t> (1800-1882). </a:t>
            </a:r>
          </a:p>
          <a:p>
            <a:pPr marL="342900" indent="-342900" algn="just">
              <a:buFont typeface="Wingdings" panose="05000000000000000000" pitchFamily="2" charset="2"/>
              <a:buChar char="v"/>
            </a:pPr>
            <a:r>
              <a:rPr lang="pt-BR" sz="2200" dirty="0"/>
              <a:t>No final da menção da química temos mencionar, que por consequência destes avanços tivemos o surgimento da indústria da química que nos proporcionou a produção de diversos insumos como: </a:t>
            </a:r>
          </a:p>
          <a:p>
            <a:pPr marL="342900" indent="-342900" algn="just">
              <a:buFont typeface="Wingdings" panose="05000000000000000000" pitchFamily="2" charset="2"/>
              <a:buChar char="v"/>
            </a:pPr>
            <a:r>
              <a:rPr lang="pt-BR" sz="2200" dirty="0"/>
              <a:t>Explosivos de alta qualidade, a </a:t>
            </a:r>
            <a:r>
              <a:rPr lang="pt-BR" sz="2200" dirty="0" err="1"/>
              <a:t>cordita</a:t>
            </a:r>
            <a:r>
              <a:rPr lang="pt-BR" sz="2200" dirty="0"/>
              <a:t>, a nitroglicerina, algodão-pólvora e a dinamite; esta última em 1859, por Alfred Nobel (1833-1896). </a:t>
            </a:r>
          </a:p>
          <a:p>
            <a:pPr marL="342900" indent="-342900" algn="just">
              <a:buFont typeface="Wingdings" panose="05000000000000000000" pitchFamily="2" charset="2"/>
              <a:buChar char="v"/>
            </a:pPr>
            <a:r>
              <a:rPr lang="pt-BR" sz="2200" dirty="0"/>
              <a:t>Cloreto de cal, torres para fabricação contínua de ácido sulfúrico por Gay-Lussac</a:t>
            </a:r>
          </a:p>
          <a:p>
            <a:pPr marL="342900" indent="-342900" algn="just">
              <a:buFont typeface="Wingdings" panose="05000000000000000000" pitchFamily="2" charset="2"/>
              <a:buChar char="v"/>
            </a:pPr>
            <a:r>
              <a:rPr lang="pt-BR" sz="2200" dirty="0"/>
              <a:t>processos para a fabricação de soda cáustica, derivados do alcatrão da hulha por August Wilhelm Hoffmann (1818-1892)</a:t>
            </a:r>
          </a:p>
          <a:p>
            <a:pPr marL="342900" indent="-342900" algn="just">
              <a:buFont typeface="Wingdings" panose="05000000000000000000" pitchFamily="2" charset="2"/>
              <a:buChar char="v"/>
            </a:pPr>
            <a:r>
              <a:rPr lang="pt-BR" sz="2200" dirty="0"/>
              <a:t> Substância de cor púrpura (</a:t>
            </a:r>
            <a:r>
              <a:rPr lang="pt-BR" sz="2200" dirty="0" err="1"/>
              <a:t>malveínal</a:t>
            </a:r>
            <a:r>
              <a:rPr lang="pt-BR" sz="2200" dirty="0"/>
              <a:t> ou </a:t>
            </a:r>
            <a:r>
              <a:rPr lang="pt-BR" sz="2200" dirty="0" err="1"/>
              <a:t>malval</a:t>
            </a:r>
            <a:r>
              <a:rPr lang="pt-BR" sz="2200" dirty="0"/>
              <a:t>) por Henry Perkins (1838-1905),</a:t>
            </a:r>
          </a:p>
          <a:p>
            <a:pPr marL="342900" indent="-342900" algn="just">
              <a:buFont typeface="Wingdings" panose="05000000000000000000" pitchFamily="2" charset="2"/>
              <a:buChar char="v"/>
            </a:pPr>
            <a:r>
              <a:rPr lang="pt-BR" sz="2200" dirty="0"/>
              <a:t>A produção de corantes sintéticos, avanços na produção de perfumes e medicamentos, o primeiro plástico artificial por John </a:t>
            </a:r>
            <a:r>
              <a:rPr lang="pt-BR" sz="2200" dirty="0" err="1"/>
              <a:t>Hyatt</a:t>
            </a:r>
            <a:r>
              <a:rPr lang="pt-BR" sz="2200" dirty="0"/>
              <a:t> (18371902), </a:t>
            </a:r>
          </a:p>
          <a:p>
            <a:pPr marL="342900" indent="-342900" algn="just">
              <a:buFont typeface="Wingdings" panose="05000000000000000000" pitchFamily="2" charset="2"/>
              <a:buChar char="v"/>
            </a:pPr>
            <a:r>
              <a:rPr lang="pt-BR" sz="2200" dirty="0"/>
              <a:t>Produção de aço de baixo custo e muitas outras contribuições.</a:t>
            </a:r>
          </a:p>
          <a:p>
            <a:br>
              <a:rPr lang="pt-BR" dirty="0"/>
            </a:b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7</a:t>
            </a:fld>
            <a:endParaRPr lang="pt-BR" sz="2400" dirty="0">
              <a:solidFill>
                <a:schemeClr val="bg2"/>
              </a:solidFill>
            </a:endParaRPr>
          </a:p>
        </p:txBody>
      </p:sp>
      <p:sp>
        <p:nvSpPr>
          <p:cNvPr id="13" name="Retângulo: Cantos Arredondados 12">
            <a:extLst>
              <a:ext uri="{FF2B5EF4-FFF2-40B4-BE49-F238E27FC236}">
                <a16:creationId xmlns:a16="http://schemas.microsoft.com/office/drawing/2014/main" id="{3FA38973-C792-4C9B-8315-4614341AFCD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sp>
        <p:nvSpPr>
          <p:cNvPr id="14" name="Espaço Reservado para Rodapé 15">
            <a:extLst>
              <a:ext uri="{FF2B5EF4-FFF2-40B4-BE49-F238E27FC236}">
                <a16:creationId xmlns:a16="http://schemas.microsoft.com/office/drawing/2014/main" id="{93558D66-4CD5-456C-8F29-EC22592AB722}"/>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413018594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1775074" y="1272603"/>
            <a:ext cx="9144000" cy="47716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v"/>
            </a:pPr>
            <a:r>
              <a:rPr lang="pt-BR" sz="2200" dirty="0"/>
              <a:t>Texto ou imagem</a:t>
            </a:r>
          </a:p>
          <a:p>
            <a:pPr marL="342900" indent="-342900">
              <a:buFont typeface="Wingdings" panose="05000000000000000000" pitchFamily="2" charset="2"/>
              <a:buChar char="§"/>
            </a:pPr>
            <a:endParaRPr lang="pt-BR" sz="2200" dirty="0"/>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8</a:t>
            </a:fld>
            <a:endParaRPr lang="pt-BR" sz="2400" dirty="0">
              <a:solidFill>
                <a:schemeClr val="bg2"/>
              </a:solidFill>
            </a:endParaRPr>
          </a:p>
        </p:txBody>
      </p:sp>
      <p:pic>
        <p:nvPicPr>
          <p:cNvPr id="3074" name="Picture 2" descr="Portal de Engenharia Quimica - História da Engenharia Química">
            <a:extLst>
              <a:ext uri="{FF2B5EF4-FFF2-40B4-BE49-F238E27FC236}">
                <a16:creationId xmlns:a16="http://schemas.microsoft.com/office/drawing/2014/main" id="{90247873-4243-472E-9520-B55486D29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34" y="2071689"/>
            <a:ext cx="4846393" cy="2985378"/>
          </a:xfrm>
          <a:prstGeom prst="rect">
            <a:avLst/>
          </a:prstGeom>
          <a:noFill/>
          <a:extLst>
            <a:ext uri="{909E8E84-426E-40DD-AFC4-6F175D3DCCD1}">
              <a14:hiddenFill xmlns:a14="http://schemas.microsoft.com/office/drawing/2010/main">
                <a:solidFill>
                  <a:srgbClr val="FFFFFF"/>
                </a:solidFill>
              </a14:hiddenFill>
            </a:ext>
          </a:extLst>
        </p:spPr>
      </p:pic>
      <p:sp>
        <p:nvSpPr>
          <p:cNvPr id="13" name="Subtítulo 2">
            <a:extLst>
              <a:ext uri="{FF2B5EF4-FFF2-40B4-BE49-F238E27FC236}">
                <a16:creationId xmlns:a16="http://schemas.microsoft.com/office/drawing/2014/main" id="{08316EAC-3EE9-4CD3-83AB-18E5E35154D2}"/>
              </a:ext>
            </a:extLst>
          </p:cNvPr>
          <p:cNvSpPr txBox="1">
            <a:spLocks/>
          </p:cNvSpPr>
          <p:nvPr/>
        </p:nvSpPr>
        <p:spPr>
          <a:xfrm>
            <a:off x="504358" y="5343610"/>
            <a:ext cx="4713869" cy="7006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6"/>
              </a:rPr>
              <a:t>Fonte da imagem: </a:t>
            </a:r>
            <a:r>
              <a:rPr lang="pt-BR" sz="1200" dirty="0">
                <a:hlinkClick r:id="rId7"/>
              </a:rPr>
              <a:t>http://labvirtual.eq.uc.pt/siteJoomla/index.php?option=com_content&amp;task=view&amp;id=124&amp;Itemid=2</a:t>
            </a:r>
            <a:endParaRPr lang="pt-BR" sz="1200" dirty="0"/>
          </a:p>
        </p:txBody>
      </p:sp>
      <p:sp>
        <p:nvSpPr>
          <p:cNvPr id="14" name="Subtítulo 2">
            <a:extLst>
              <a:ext uri="{FF2B5EF4-FFF2-40B4-BE49-F238E27FC236}">
                <a16:creationId xmlns:a16="http://schemas.microsoft.com/office/drawing/2014/main" id="{3C2C14FB-1C22-4769-A9AC-8EF095F37FB7}"/>
              </a:ext>
            </a:extLst>
          </p:cNvPr>
          <p:cNvSpPr txBox="1">
            <a:spLocks/>
          </p:cNvSpPr>
          <p:nvPr/>
        </p:nvSpPr>
        <p:spPr>
          <a:xfrm>
            <a:off x="6973773" y="5632004"/>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6"/>
              </a:rPr>
              <a:t>Fonte da imagem: </a:t>
            </a:r>
            <a:r>
              <a:rPr lang="pt-BR" sz="1200" dirty="0">
                <a:hlinkClick r:id="rId8"/>
              </a:rPr>
              <a:t>https://classroomclipart.com/clipart-view/Animations/Science/scientist-beaker-test-tube-animated-f_gif.htm</a:t>
            </a:r>
            <a:endParaRPr lang="pt-BR" sz="1200" dirty="0"/>
          </a:p>
        </p:txBody>
      </p:sp>
      <p:sp>
        <p:nvSpPr>
          <p:cNvPr id="15" name="Retângulo: Cantos Arredondados 14">
            <a:extLst>
              <a:ext uri="{FF2B5EF4-FFF2-40B4-BE49-F238E27FC236}">
                <a16:creationId xmlns:a16="http://schemas.microsoft.com/office/drawing/2014/main" id="{9222617C-0674-4926-A69B-8C90E1D59435}"/>
              </a:ext>
            </a:extLst>
          </p:cNvPr>
          <p:cNvSpPr/>
          <p:nvPr/>
        </p:nvSpPr>
        <p:spPr>
          <a:xfrm>
            <a:off x="3044757" y="80963"/>
            <a:ext cx="5196192" cy="914400"/>
          </a:xfrm>
          <a:prstGeom prst="round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u="sng" dirty="0">
                <a:solidFill>
                  <a:schemeClr val="bg1"/>
                </a:solidFill>
              </a:rPr>
              <a:t>A química: da análise à síntese</a:t>
            </a:r>
            <a:endParaRPr lang="pt-BR" sz="2800" b="1" dirty="0">
              <a:solidFill>
                <a:schemeClr val="bg1"/>
              </a:solidFill>
            </a:endParaRPr>
          </a:p>
        </p:txBody>
      </p:sp>
      <p:pic>
        <p:nvPicPr>
          <p:cNvPr id="4" name="Imagem 3">
            <a:extLst>
              <a:ext uri="{FF2B5EF4-FFF2-40B4-BE49-F238E27FC236}">
                <a16:creationId xmlns:a16="http://schemas.microsoft.com/office/drawing/2014/main" id="{9B5106DB-4BA9-4EBC-BCF9-BF22E4920D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3800" y="1684542"/>
            <a:ext cx="3810000" cy="3771900"/>
          </a:xfrm>
          <a:prstGeom prst="rect">
            <a:avLst/>
          </a:prstGeom>
        </p:spPr>
      </p:pic>
      <p:sp>
        <p:nvSpPr>
          <p:cNvPr id="18" name="Espaço Reservado para Rodapé 15">
            <a:extLst>
              <a:ext uri="{FF2B5EF4-FFF2-40B4-BE49-F238E27FC236}">
                <a16:creationId xmlns:a16="http://schemas.microsoft.com/office/drawing/2014/main" id="{8F1F3669-F1D6-408F-97C1-856AA215A769}"/>
              </a:ext>
            </a:extLst>
          </p:cNvPr>
          <p:cNvSpPr>
            <a:spLocks noGrp="1"/>
          </p:cNvSpPr>
          <p:nvPr>
            <p:ph type="ftr" sz="quarter" idx="11"/>
          </p:nvPr>
        </p:nvSpPr>
        <p:spPr>
          <a:xfrm>
            <a:off x="4038600" y="6356350"/>
            <a:ext cx="4114800" cy="365125"/>
          </a:xfrm>
        </p:spPr>
        <p:txBody>
          <a:bodyPr/>
          <a:lstStyle/>
          <a:p>
            <a:r>
              <a:rPr lang="pt-BR" sz="2400" dirty="0">
                <a:solidFill>
                  <a:schemeClr val="bg2"/>
                </a:solidFill>
              </a:rPr>
              <a:t>Angélica Alves Andrade</a:t>
            </a:r>
          </a:p>
        </p:txBody>
      </p:sp>
    </p:spTree>
    <p:extLst>
      <p:ext uri="{BB962C8B-B14F-4D97-AF65-F5344CB8AC3E}">
        <p14:creationId xmlns:p14="http://schemas.microsoft.com/office/powerpoint/2010/main" val="9611819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67B8336-097E-4553-9B84-59C0E1802F8B}"/>
              </a:ext>
            </a:extLst>
          </p:cNvPr>
          <p:cNvSpPr/>
          <p:nvPr/>
        </p:nvSpPr>
        <p:spPr>
          <a:xfrm>
            <a:off x="0" y="1076326"/>
            <a:ext cx="12192000" cy="5143498"/>
          </a:xfrm>
          <a:prstGeom prst="rect">
            <a:avLst/>
          </a:prstGeom>
          <a:blipFill>
            <a:blip r:embed="rId2">
              <a:alphaModFix amt="99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B14FA0E5-8A12-488E-B5F2-E92DA1CA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23519"/>
            <a:ext cx="12192000" cy="634482"/>
          </a:xfrm>
          <a:prstGeom prst="rect">
            <a:avLst/>
          </a:prstGeom>
        </p:spPr>
      </p:pic>
      <p:pic>
        <p:nvPicPr>
          <p:cNvPr id="7" name="Imagem 6">
            <a:extLst>
              <a:ext uri="{FF2B5EF4-FFF2-40B4-BE49-F238E27FC236}">
                <a16:creationId xmlns:a16="http://schemas.microsoft.com/office/drawing/2014/main" id="{10E25F71-AAD0-474E-91CA-649C7CA35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076326"/>
          </a:xfrm>
          <a:prstGeom prst="rect">
            <a:avLst/>
          </a:prstGeom>
        </p:spPr>
      </p:pic>
      <p:pic>
        <p:nvPicPr>
          <p:cNvPr id="8" name="Imagem 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38" y="196277"/>
            <a:ext cx="1736436" cy="623336"/>
          </a:xfrm>
          <a:prstGeom prst="rect">
            <a:avLst/>
          </a:prstGeom>
        </p:spPr>
      </p:pic>
      <p:sp>
        <p:nvSpPr>
          <p:cNvPr id="10" name="Subtítulo 2">
            <a:extLst>
              <a:ext uri="{FF2B5EF4-FFF2-40B4-BE49-F238E27FC236}">
                <a16:creationId xmlns:a16="http://schemas.microsoft.com/office/drawing/2014/main" id="{869E8FE1-BAE8-4A36-A19B-B26ED2D7A23A}"/>
              </a:ext>
            </a:extLst>
          </p:cNvPr>
          <p:cNvSpPr txBox="1">
            <a:spLocks/>
          </p:cNvSpPr>
          <p:nvPr/>
        </p:nvSpPr>
        <p:spPr>
          <a:xfrm>
            <a:off x="4889766" y="1413084"/>
            <a:ext cx="7055799" cy="4368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pt-BR" dirty="0"/>
              <a:t>As discussões sobre a natureza da luz, iniciadas com a polêmica entre Newton e Huygens e também com </a:t>
            </a:r>
            <a:r>
              <a:rPr lang="pt-BR" dirty="0" err="1"/>
              <a:t>Hooke</a:t>
            </a:r>
            <a:r>
              <a:rPr lang="pt-BR" dirty="0"/>
              <a:t>, foram continuadas com os estudos do britânico T. Young (1773-1829) e do francês A. J. Fresnel (1788-1827), que deram à teoria sua forma moderna, e retomadas no século XX por Einstein e De Broglie. </a:t>
            </a:r>
          </a:p>
          <a:p>
            <a:pPr marL="342900" indent="-342900" algn="just">
              <a:buFont typeface="Wingdings" panose="05000000000000000000" pitchFamily="2" charset="2"/>
              <a:buChar char="v"/>
            </a:pPr>
            <a:br>
              <a:rPr lang="pt-BR" dirty="0"/>
            </a:br>
            <a:r>
              <a:rPr lang="pt-BR" dirty="0"/>
              <a:t>Charles Coulomb: Já em 1784, um engenheiro militar francês, Coulomb, havia estudado a repulsão entre cargas opostas e estabelecido o que ainda hoje conhecemos como Lei de Coulomb.</a:t>
            </a:r>
          </a:p>
        </p:txBody>
      </p:sp>
      <p:sp>
        <p:nvSpPr>
          <p:cNvPr id="3" name="Espaço Reservado para Número de Slide 2">
            <a:extLst>
              <a:ext uri="{FF2B5EF4-FFF2-40B4-BE49-F238E27FC236}">
                <a16:creationId xmlns:a16="http://schemas.microsoft.com/office/drawing/2014/main" id="{EDD8FF64-88C5-4AC8-AE9A-363CC297FF6F}"/>
              </a:ext>
            </a:extLst>
          </p:cNvPr>
          <p:cNvSpPr>
            <a:spLocks noGrp="1"/>
          </p:cNvSpPr>
          <p:nvPr>
            <p:ph type="sldNum" sz="quarter" idx="12"/>
          </p:nvPr>
        </p:nvSpPr>
        <p:spPr/>
        <p:txBody>
          <a:bodyPr/>
          <a:lstStyle/>
          <a:p>
            <a:fld id="{9ADDBE29-500B-46FB-8B40-E09828053B21}" type="slidenum">
              <a:rPr lang="pt-BR" sz="2400" smtClean="0">
                <a:solidFill>
                  <a:schemeClr val="bg2"/>
                </a:solidFill>
              </a:rPr>
              <a:t>9</a:t>
            </a:fld>
            <a:endParaRPr lang="pt-BR" sz="2400" dirty="0">
              <a:solidFill>
                <a:schemeClr val="bg2"/>
              </a:solidFill>
            </a:endParaRPr>
          </a:p>
        </p:txBody>
      </p:sp>
      <p:sp>
        <p:nvSpPr>
          <p:cNvPr id="16" name="Espaço Reservado para Rodapé 15">
            <a:extLst>
              <a:ext uri="{FF2B5EF4-FFF2-40B4-BE49-F238E27FC236}">
                <a16:creationId xmlns:a16="http://schemas.microsoft.com/office/drawing/2014/main" id="{6B6D2D8C-7D8E-4111-9A00-CE5EC94EF24A}"/>
              </a:ext>
            </a:extLst>
          </p:cNvPr>
          <p:cNvSpPr>
            <a:spLocks noGrp="1"/>
          </p:cNvSpPr>
          <p:nvPr>
            <p:ph type="ftr" sz="quarter" idx="11"/>
          </p:nvPr>
        </p:nvSpPr>
        <p:spPr/>
        <p:txBody>
          <a:bodyPr/>
          <a:lstStyle/>
          <a:p>
            <a:r>
              <a:rPr lang="pt-BR" sz="2400" dirty="0">
                <a:solidFill>
                  <a:schemeClr val="bg2"/>
                </a:solidFill>
              </a:rPr>
              <a:t>Alessandro dos Santos</a:t>
            </a:r>
          </a:p>
        </p:txBody>
      </p:sp>
      <p:sp>
        <p:nvSpPr>
          <p:cNvPr id="13" name="Subtítulo 2">
            <a:extLst>
              <a:ext uri="{FF2B5EF4-FFF2-40B4-BE49-F238E27FC236}">
                <a16:creationId xmlns:a16="http://schemas.microsoft.com/office/drawing/2014/main" id="{16612514-D44D-440D-AE2B-72AA0C1FDA66}"/>
              </a:ext>
            </a:extLst>
          </p:cNvPr>
          <p:cNvSpPr txBox="1">
            <a:spLocks/>
          </p:cNvSpPr>
          <p:nvPr/>
        </p:nvSpPr>
        <p:spPr>
          <a:xfrm>
            <a:off x="450714" y="5693013"/>
            <a:ext cx="4713869" cy="414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200" dirty="0">
                <a:hlinkClick r:id="rId5"/>
              </a:rPr>
              <a:t>Fonte da imagem: </a:t>
            </a:r>
            <a:r>
              <a:rPr lang="pt-BR" sz="1200" dirty="0">
                <a:hlinkClick r:id="rId6"/>
              </a:rPr>
              <a:t>https://brasilescola.uol.com.br/fisica/charles-coulomb.htm</a:t>
            </a:r>
            <a:endParaRPr lang="pt-BR" sz="1200" dirty="0"/>
          </a:p>
        </p:txBody>
      </p:sp>
      <p:sp>
        <p:nvSpPr>
          <p:cNvPr id="14" name="Retângulo: Cantos Arredondados 13">
            <a:extLst>
              <a:ext uri="{FF2B5EF4-FFF2-40B4-BE49-F238E27FC236}">
                <a16:creationId xmlns:a16="http://schemas.microsoft.com/office/drawing/2014/main" id="{29FA5D08-52DB-4169-BF2F-EF097C68C5D5}"/>
              </a:ext>
            </a:extLst>
          </p:cNvPr>
          <p:cNvSpPr/>
          <p:nvPr/>
        </p:nvSpPr>
        <p:spPr>
          <a:xfrm>
            <a:off x="3044757" y="80963"/>
            <a:ext cx="5196192" cy="91440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A física: a eletricidade muda a maneira de viver</a:t>
            </a:r>
            <a:endParaRPr lang="pt-BR" sz="2800" b="1" dirty="0">
              <a:solidFill>
                <a:schemeClr val="bg1"/>
              </a:solidFill>
            </a:endParaRPr>
          </a:p>
        </p:txBody>
      </p:sp>
      <p:pic>
        <p:nvPicPr>
          <p:cNvPr id="4098" name="Picture 2" descr="Charles Coulomb: biografia, principais trabalhos, legado - Brasil ...">
            <a:extLst>
              <a:ext uri="{FF2B5EF4-FFF2-40B4-BE49-F238E27FC236}">
                <a16:creationId xmlns:a16="http://schemas.microsoft.com/office/drawing/2014/main" id="{6022D6A9-0B14-443B-887C-F9889909C5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511" y="1259956"/>
            <a:ext cx="3464273" cy="433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531005"/>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2181</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Calibri</vt:lpstr>
      <vt:lpstr>Calibri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Rogério</dc:creator>
  <cp:lastModifiedBy>Alessandro dos Santos</cp:lastModifiedBy>
  <cp:revision>111</cp:revision>
  <dcterms:created xsi:type="dcterms:W3CDTF">2018-04-12T18:44:26Z</dcterms:created>
  <dcterms:modified xsi:type="dcterms:W3CDTF">2020-04-12T19:11:54Z</dcterms:modified>
</cp:coreProperties>
</file>