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pt-BR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30" d="100"/>
          <a:sy n="30" d="100"/>
        </p:scale>
        <p:origin x="1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6FC22-5F44-47F9-9BEF-526B68D6F755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46468-CBF1-4B2A-A08E-72B544CA3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01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46468-CBF1-4B2A-A08E-72B544CA3F7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37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494-4CBC-4BA1-9330-2EC791EC9A56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DEEA-1C31-4113-9267-66D0653B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22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494-4CBC-4BA1-9330-2EC791EC9A56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DEEA-1C31-4113-9267-66D0653B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02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494-4CBC-4BA1-9330-2EC791EC9A56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DEEA-1C31-4113-9267-66D0653B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74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494-4CBC-4BA1-9330-2EC791EC9A56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DEEA-1C31-4113-9267-66D0653B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62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494-4CBC-4BA1-9330-2EC791EC9A56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DEEA-1C31-4113-9267-66D0653B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4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494-4CBC-4BA1-9330-2EC791EC9A56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DEEA-1C31-4113-9267-66D0653B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65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494-4CBC-4BA1-9330-2EC791EC9A56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DEEA-1C31-4113-9267-66D0653B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69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494-4CBC-4BA1-9330-2EC791EC9A56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DEEA-1C31-4113-9267-66D0653B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64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494-4CBC-4BA1-9330-2EC791EC9A56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DEEA-1C31-4113-9267-66D0653B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33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494-4CBC-4BA1-9330-2EC791EC9A56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DEEA-1C31-4113-9267-66D0653B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68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494-4CBC-4BA1-9330-2EC791EC9A56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DEEA-1C31-4113-9267-66D0653B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5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1494-4CBC-4BA1-9330-2EC791EC9A56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BDEEA-1C31-4113-9267-66D0653B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66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8317D869-25B3-40CA-B211-006631DAF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3574"/>
            <a:ext cx="32399288" cy="3678551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14094" y="152565"/>
            <a:ext cx="27989906" cy="2221651"/>
          </a:xfrm>
        </p:spPr>
        <p:txBody>
          <a:bodyPr>
            <a:normAutofit/>
          </a:bodyPr>
          <a:lstStyle/>
          <a:p>
            <a:pPr algn="ctr"/>
            <a:r>
              <a:rPr lang="pt-BR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CONTRIBUIÇÃO PARA O ESTUDO DO USO DA TECNOLOGIA EM BOMBAS DE INFUSÃO E SUA EFICACIA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660202" y="4229188"/>
            <a:ext cx="15106155" cy="6424192"/>
          </a:xfrm>
        </p:spPr>
        <p:txBody>
          <a:bodyPr>
            <a:no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Resumo:</a:t>
            </a:r>
            <a:r>
              <a:rPr lang="pt-BR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Estudar as bombas de infusão e a sua eficácia, avaliar os pontos bons e ruins através de relatos de trabalhos já existentes que vão servir de referência para o estudo em campo, comparação com dispositivos de infusão. Foi feita uma pesquisa de campo em um hospital que é referência para a cidade de Santos, estado de São Paulo, para que possa ser feita uma análise do uso destes dispositivos, e contestar os fatos, relatados das pesquisas utilizadas e chegar a uma </a:t>
            </a:r>
            <a:r>
              <a:rPr lang="pt-BR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 sobre </a:t>
            </a:r>
            <a:r>
              <a:rPr lang="pt-BR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dados. Apresentamos os dispositivos de infusão e a parte histórica deles até o surgimento da necessidade da melhoria no tratamento, aumento na precisão que os dispositivos de infusão. Demais dispositivos de infusão até a criação dos primeiros dispositivos de infusão </a:t>
            </a:r>
            <a:r>
              <a:rPr lang="pt-BR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automático.</a:t>
            </a:r>
          </a:p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Palavras–chave</a:t>
            </a:r>
            <a:r>
              <a:rPr lang="pt-BR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Dispositivos de infusão. Bombas de infusão. Eventos adversos. Terapia. Tratamento</a:t>
            </a:r>
            <a:r>
              <a:rPr lang="pt-BR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660202" y="10907049"/>
            <a:ext cx="15106155" cy="3112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__________________________________________________</a:t>
            </a:r>
          </a:p>
          <a:p>
            <a:pPr marL="0" indent="0" algn="just">
              <a:buNone/>
            </a:pP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(2002),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afirma que 80% dos pacientes hospitalizados recebem algum tipo de terapia por infusão, e com o aumento desse tipo de tratamento observou-se a necessidade desenvolver dispositivos para introduzir medicamentos com pressão superior a pressão sanguínea e com alto nível de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precisão. Segundo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analises feitas em uma Unidade de terapia intensiva pediátrica (UTIP) feita por Elena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Bohomola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(2012, p.768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analisar os tipos de EM (Erro de medicação), observa-se que os principais foram: velocidade de infusão errada (25,0%), omissão de dose (20,8%) e dose imprópria (11,7%), totalizando a maioria (57,5%) das notificações. Destaca-se que o principal tipo de erro, em 2007, foi a omissão de dose (29,2%) e, em 2008, foi a velocidade de infusão errada (27,7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%). Foi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constatado que 25% dos erros ocorridos na Unidade de Terapia intensiva pediátrica (UTIP) são decorrentes da aplicação de infusão onde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mais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metade dos erros são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humanos. Estudando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ADE o Harvard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Medicate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Patice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encontrado uma taxa de 6,5 eventos adversos em um total de 100 aplicações, mais de ¼ poderia ser prevenido, nas aplicações de medicação na enfermaria foram relatados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adversos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taxa de 38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relato sobre os erros ocorridos por parte da enfermagem está relacionado a falta de conhecimento das propriedades farmacêuticas e posológicas dos medicamentos e erros no manuseio de bombas de infusão intravenosas (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Leape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1995).</a:t>
            </a:r>
          </a:p>
          <a:p>
            <a:pPr marL="0" indent="0" algn="just">
              <a:buNone/>
            </a:pPr>
            <a:endParaRPr lang="pt-B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gráfico apresenta uma estatística sobre os prejuízos decorrentes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eventos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adversos a medicação. Pode-se observar que 1/10 dos pacientes tiveram prejuízo vital e vieram a óbito, e mesma quantidade de pacientes foram tratados adequadamente sem nenhum erro no procedimento,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 demais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infusões em pacientes todas elas tiveram algum tipo de erros, metade dos erros apesar do ocorrido não resultaram em prejuízo ao paciente e a outra metade causaram algum prejuízo físico ou mental e poderiam ter levado a morte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aplicação de medicamentos tradicionalmente é aplicada por meio oral, intravenosa por meio de seringa por motivo de custos baixos e também a falta de equipamentos adequados. Aplicações neste modelo tem uma deficiência que será mostrada no próximo gráfico a eficácia contra a aplicação ideal para o tratamento eficaz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>
          <a:xfrm>
            <a:off x="16273970" y="4257360"/>
            <a:ext cx="15045213" cy="132993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INFUSAO POR SERINGA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</a:t>
            </a:r>
          </a:p>
          <a:p>
            <a:pPr marL="0" indent="0" algn="just">
              <a:buNone/>
            </a:pP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infusão com seringa utilizam uma seringa como reservatório para o medicamento a ser infundido, a seringa é acoplada a um modulo contendo um motor de passo e uma rosca sem fim, neste modulo ao ser acionado o motor de passo ele gera uma rotação a rosca sem fim que por sua vez movimenta o embolo da seringa fazendo com que o medicamento seja injetado no tubo que o transporta até o paciente.</a:t>
            </a:r>
          </a:p>
          <a:p>
            <a:pPr marL="0" indent="0" algn="just"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BOMBAS </a:t>
            </a:r>
            <a:r>
              <a:rPr lang="pt-B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INFUSÃO ___________________________________________</a:t>
            </a:r>
          </a:p>
          <a:p>
            <a:pPr marL="0" indent="0" algn="just">
              <a:buNone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José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Izaac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Leite de Amorim (2014, p.9) define uma bomba de infusão como sendo um dispositivo “composto principalmente de reservatório, tubo, sensores, atuadores, motor elétrico e placa controladora de sinais”. Além destes componentes existem alarmes que emitem sons de segurança para avisar estados e erros, para dar mais confiabilidade e segurança no uso do dispositivo de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infusão. 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delas é indicado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áreas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saúde mais delicadas que há a necessidade de precisão mais alta como em Unidade de Terapia Intensiva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(UTI),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processos de quimioterapia, durante e pós cirurgias e outras terapias controladas.</a:t>
            </a:r>
          </a:p>
          <a:p>
            <a:pPr marL="0" indent="0" algn="just">
              <a:buNone/>
            </a:pPr>
            <a:endParaRPr lang="pt-B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07" y="34811325"/>
            <a:ext cx="9445021" cy="659997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Texto 6"/>
          <p:cNvSpPr>
            <a:spLocks noGrp="1"/>
          </p:cNvSpPr>
          <p:nvPr>
            <p:ph type="body" sz="quarter" idx="3"/>
          </p:nvPr>
        </p:nvSpPr>
        <p:spPr>
          <a:xfrm>
            <a:off x="16273970" y="21368925"/>
            <a:ext cx="15045213" cy="21195403"/>
          </a:xfrm>
        </p:spPr>
        <p:txBody>
          <a:bodyPr>
            <a:no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DISCUSSÃO _____________________________________________________</a:t>
            </a:r>
          </a:p>
          <a:p>
            <a:pPr algn="just"/>
            <a:r>
              <a:rPr lang="pt-BR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realizado uma pesquisa de campo em um hospital referência de Santos - São Paulo, nos setores de Unidade de Terapia Intensiva </a:t>
            </a:r>
            <a:r>
              <a:rPr lang="pt-BR" sz="3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</a:t>
            </a:r>
            <a:r>
              <a:rPr lang="pt-BR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Natal e Unidade de Terapia Intensiva Pediátrica. Foram levantados, durante o estudo realizado, os pontos positivos e negativos sobre a utilização do dispositivo de infusão nos referidos setores. Ao todo foram entrevistados no estudo 14 profissionais diretamente envolvidos como manuseio das bombas de infusão, são eles oito enfermeiros e seis técnicos em enfermagem.</a:t>
            </a:r>
            <a:endParaRPr lang="pt-BR" sz="3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 _______________________________________</a:t>
            </a:r>
          </a:p>
          <a:p>
            <a:pPr algn="just"/>
            <a:r>
              <a:rPr lang="pt-BR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Conclui-se que este artigo conseguiu constatar que pode ser utilizado como uma referência para o estudo sobre bombas de infusão, não levantou nenhum dado relevante o treinamento dos operadores que utilizam o dispositivo em campo e se o conhecimento deles é adequado para operação do dispositivo, mas observou que há uma defasagem oriunda das pesquisas apresentadas. Trouxe a informação através de entrevista que tambem a operabilidade das bombas de infusão como a programação que não permite um tratamentos continuo se a prescrição da medicação ultrapassar os 20ml, isso é um fator que pode contribuir para os erros na aplicação de medicação. </a:t>
            </a:r>
            <a:r>
              <a:rPr lang="pt-BR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programação </a:t>
            </a:r>
            <a:r>
              <a:rPr lang="pt-BR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destas bombas deveria ser modificada para aceitar infusão de medicação maior ou acrescentada em um produto novo. </a:t>
            </a:r>
            <a:r>
              <a:rPr lang="pt-BR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 apresenta falhas na sua manutenção e utilização comprometendo o resultado da sua eficácia e concluímos com o protótipo apresentado que ainda há espaço para a utilização de novas </a:t>
            </a:r>
            <a:r>
              <a:rPr lang="pt-BR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</a:t>
            </a:r>
            <a:r>
              <a:rPr lang="pt-BR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</a:t>
            </a:r>
            <a:r>
              <a:rPr lang="pt-BR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 </a:t>
            </a:r>
            <a:r>
              <a:rPr lang="pt-BR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redução de custos. </a:t>
            </a:r>
            <a:r>
              <a:rPr lang="pt-BR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o avanço nas tecnologias usadas para que seja mantida a segurança, porem uma pesquisa de campo com os operadores dos dispositivos se faz necessária para melhoria das interfaces de usuário.</a:t>
            </a:r>
          </a:p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REFERENCIAS__________________________________________________</a:t>
            </a:r>
          </a:p>
          <a:p>
            <a:pPr algn="just"/>
            <a:r>
              <a:rPr lang="pt-BR" sz="3600" b="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BOHOMOLA</a:t>
            </a:r>
            <a:r>
              <a:rPr lang="pt-BR" sz="3600" b="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Elena. </a:t>
            </a:r>
            <a:r>
              <a:rPr lang="pt-BR" sz="36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NOTIFICAÇÃO ESPONTÂNEA DE ERROS DE MEDICAÇÃO EM HOSPOTAL UNIVERSITÁRIO PEDIATRICO</a:t>
            </a:r>
            <a:r>
              <a:rPr lang="pt-BR" sz="3600" b="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São </a:t>
            </a:r>
            <a:r>
              <a:rPr lang="pt-BR" sz="3600" b="0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pt-BR" sz="3600" b="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600" b="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2011.</a:t>
            </a:r>
          </a:p>
          <a:p>
            <a:pPr algn="just"/>
            <a:r>
              <a:rPr lang="pt-BR" sz="3600" b="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BUTTON, Profa. Dra. Vera Lúcia da Silveira </a:t>
            </a:r>
            <a:r>
              <a:rPr lang="pt-BR" sz="3600" b="0" cap="sm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Nante</a:t>
            </a:r>
            <a:r>
              <a:rPr lang="pt-BR" sz="3600" b="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360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infusão</a:t>
            </a:r>
            <a:r>
              <a:rPr lang="pt-BR" sz="3600" b="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UNICAMP. Campinas – SP, 2012</a:t>
            </a:r>
            <a:r>
              <a:rPr lang="pt-BR" sz="3600" b="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3600" b="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AMORIN, José </a:t>
            </a:r>
            <a:r>
              <a:rPr lang="pt-BR" sz="3600" b="0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izaac</a:t>
            </a:r>
            <a:r>
              <a:rPr lang="pt-BR" sz="3600" b="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leite de. </a:t>
            </a:r>
            <a:r>
              <a:rPr lang="pt-BR" sz="36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PROTOTIPO: SISTEMA DE ACIONAMENTO PARA BOMBA DE INFUSÃO SERINGA</a:t>
            </a:r>
            <a:r>
              <a:rPr lang="pt-BR" sz="3600" b="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Campina Grande - PB: Dissertação (</a:t>
            </a:r>
            <a:r>
              <a:rPr lang="pt-BR" sz="3600" b="0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Lisensiatura</a:t>
            </a:r>
            <a:r>
              <a:rPr lang="pt-BR" sz="3600" b="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computação), Universidade Estadual da </a:t>
            </a:r>
            <a:r>
              <a:rPr lang="pt-BR" sz="3600" b="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Paraíba, </a:t>
            </a:r>
            <a:r>
              <a:rPr lang="pt-BR" sz="3600" b="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pt-BR" sz="3600" b="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60202" y="34811325"/>
            <a:ext cx="56001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intervalo de tempo na terapia convencional por meio de pílulas e dispositivos de infusão como o gravitacional não é o ideal, o intervalo de tempo entre tomar uma pílula e outra ou a intensidade do gotejamento que não é constante prejudica se comparado com a infusão de medicação aplicada por bomba de infusão. </a:t>
            </a:r>
          </a:p>
        </p:txBody>
      </p:sp>
      <p:pic>
        <p:nvPicPr>
          <p:cNvPr id="12" name="Imagem 11" descr="Resultado de imagem para indice para categorizar erros de medicamento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51" y="21356525"/>
            <a:ext cx="7970455" cy="717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Resultado de imagem para dispositivos de infusÃ£o sering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568" y="7979136"/>
            <a:ext cx="6968009" cy="421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98810" y="17771441"/>
            <a:ext cx="6395527" cy="359748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004EC86A-0B95-43AB-8715-7C8DD8FBA7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86"/>
            <a:ext cx="4489858" cy="1611744"/>
          </a:xfrm>
          <a:prstGeom prst="rect">
            <a:avLst/>
          </a:prstGeom>
        </p:spPr>
      </p:pic>
      <p:sp>
        <p:nvSpPr>
          <p:cNvPr id="19" name="Espaço Reservado para Conteúdo 7"/>
          <p:cNvSpPr txBox="1">
            <a:spLocks/>
          </p:cNvSpPr>
          <p:nvPr/>
        </p:nvSpPr>
        <p:spPr>
          <a:xfrm>
            <a:off x="10486440" y="2769021"/>
            <a:ext cx="15045213" cy="517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809976" indent="-809976" algn="l" defTabSz="3239902" rtl="0" eaLnBrk="1" latinLnBrk="0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Char char="•"/>
              <a:defRPr sz="99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29927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9878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829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89780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09731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Alessandro dos Santos, Josimar dos Santos Lima, Nilson Alves da Silva</a:t>
            </a:r>
            <a:endParaRPr lang="pt-BR" sz="4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8317D869-25B3-40CA-B211-006631DAF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64328"/>
            <a:ext cx="32399288" cy="6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1211</Words>
  <Application>Microsoft Office PowerPoint</Application>
  <PresentationFormat>Personalizar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CONTRIBUIÇÃO PARA O ESTUDO DO USO DA TECNOLOGIA EM BOMBAS DE INFUSÃO E SUA EFICACIA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CONTRIBUIÇÃO PARA O ESTUDO DO USO DA TECNOLOGIA EM BOMBAS DE INFUSÃO E SUA EFICACIA</dc:title>
  <dc:creator>Josimar Santos</dc:creator>
  <cp:lastModifiedBy>Alessandro dos Santos</cp:lastModifiedBy>
  <cp:revision>25</cp:revision>
  <dcterms:created xsi:type="dcterms:W3CDTF">2018-11-20T16:13:45Z</dcterms:created>
  <dcterms:modified xsi:type="dcterms:W3CDTF">2018-11-23T15:32:57Z</dcterms:modified>
</cp:coreProperties>
</file>