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07" r:id="rId4"/>
    <p:sldId id="308" r:id="rId5"/>
    <p:sldId id="310" r:id="rId6"/>
    <p:sldId id="288" r:id="rId7"/>
    <p:sldId id="304" r:id="rId8"/>
    <p:sldId id="305" r:id="rId9"/>
    <p:sldId id="306" r:id="rId10"/>
    <p:sldId id="272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7F07-0844-4BE9-BEFF-B0F4521A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35066-E0B6-48F9-B6D0-9D7AA8A2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05F14-AEBE-45D6-BE2B-50D46FC3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48075-FDE4-4338-9190-93A3B57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85886-EE26-4C50-B673-6A1FE6E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538D4-4C23-4C0D-A81E-2753C393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37DFAE-CFEE-457F-B1D8-56C0A304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B3978-11F9-4AE2-9F24-3986C1C3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028E9-15F0-416C-BB35-339452D8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98AE5-6195-4D1A-9B93-9E23F630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16C589-519F-4359-BA01-DD11B5219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CFBE48-CFC0-4DE2-B183-540C6301E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B6BF1A-0C46-4E49-823E-2EC7F4D5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7BD3E-2453-400F-91E9-FA88F776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519D3-732D-4ABF-AC95-D9345028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230B-C1B3-4444-93CE-F35FEA9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E870D-0C04-4A3B-B772-21228F06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BCF77-9000-4CB5-99CD-49B96D4C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865B-9E44-497A-8975-9845B1D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38E16-6A11-46B1-B98D-B9C8A1FB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3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43F-C3EC-4A23-9383-3F2C3FCB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A85A23-F95A-48ED-93DD-831306A4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200525-B5F8-4573-AEE4-FD5C02B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09D365-5B5F-4AC2-BEB9-9DC11A3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6F838-D1A4-43C8-8F91-A6F9785E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7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EC5A7-9009-4C94-8A22-E4B3D32F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080F8-FAC9-40BC-BE28-591E5DF1F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E90229-7BC2-44EA-9B8C-ECDFB32A4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7AE1D3-2B55-403F-A390-174740E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716861-247F-426E-B8DA-72FF1F16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66DCD-2F4C-4B01-9465-C85F652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7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84562-23B6-4266-B6EE-CBECB4E8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9677A-FE1B-438D-A7DD-CCECFCD1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A7632D-069F-4C00-AD50-F35BCC05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C480C1-9EAE-4009-A0F4-5E4543C0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79E38-18EC-4D5A-B280-6C76F3B2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6C1524-918A-4751-8B97-88D553C7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06A185-9C6E-4BC5-9145-B180451A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CE8F47-84F1-485C-A4FA-0568256E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5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3D59D-5293-4207-9B43-4ED3CE1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CB748D-BF58-42DB-810D-16FD9834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108A34-A82B-4632-A420-4E5FF86D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46381-18A6-4672-AE8E-E777F5DE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42A98C-00CD-4E65-83D7-F11B5699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26AA1E-0BCB-4E06-8525-C184E769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7261D4-5F3D-4A34-B5AC-C6E806F3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005FB-1B35-4431-8247-3783183C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215BC-1B30-45DA-A1FC-3248A577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DA7A56-4BC1-4F9E-A35F-8F001D65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A7C5CB-5CB7-4769-BFB8-AC162307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1DAF2C-C38F-492D-9823-9072C873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1BA26E-956D-44A1-A336-80841CC5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36E9-44BE-4A58-B285-5D7FDA3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15D209-049D-4719-A874-C3847B57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D13B4B-8A22-449A-B70E-BF5CFEEC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911B86-D47B-4FFD-903D-3DA92892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4BD44E-A1D0-4B5D-9B32-778873E4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E303A3-B080-42FD-B701-35A28E03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72BD03-720A-4A83-B206-3E0FC11B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05829B-BA16-4A0E-A680-88569F2D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97FA0-E440-4601-B0F3-D48EE1C0C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A0D8-A70B-433D-9120-04DD7EDDC24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574A10-5748-4FFB-A0F5-B480A4CC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6CBD1-879B-4954-BE16-D9B548AA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4"/>
            <a:ext cx="1736436" cy="6233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ABC0F4F-8AF2-434E-8C4B-3AFD8F56388F}"/>
              </a:ext>
            </a:extLst>
          </p:cNvPr>
          <p:cNvSpPr/>
          <p:nvPr/>
        </p:nvSpPr>
        <p:spPr>
          <a:xfrm>
            <a:off x="-865414" y="1415132"/>
            <a:ext cx="9467559" cy="12107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 dirty="0"/>
              <a:t>METODOLOGIA DE PESQUISA</a:t>
            </a:r>
          </a:p>
          <a:p>
            <a:pPr algn="ctr"/>
            <a:r>
              <a:rPr lang="pt-BR" sz="3600" dirty="0"/>
              <a:t>CIENTÍFICA E TECNOLÓGICA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E7251C1-D50A-4381-A24A-DFD26D8C5910}"/>
              </a:ext>
            </a:extLst>
          </p:cNvPr>
          <p:cNvSpPr/>
          <p:nvPr/>
        </p:nvSpPr>
        <p:spPr>
          <a:xfrm>
            <a:off x="1362220" y="4610876"/>
            <a:ext cx="9467559" cy="657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pt-BR" dirty="0"/>
          </a:p>
          <a:p>
            <a:pPr algn="ctr"/>
            <a:r>
              <a:rPr lang="pt-BR" dirty="0"/>
              <a:t> </a:t>
            </a:r>
            <a:r>
              <a:rPr lang="pt-BR" sz="4000" dirty="0" err="1"/>
              <a:t>PROF.ª</a:t>
            </a:r>
            <a:r>
              <a:rPr lang="pt-BR" sz="4000" dirty="0"/>
              <a:t> </a:t>
            </a:r>
            <a:r>
              <a:rPr lang="pt-BR" sz="4000" dirty="0" err="1"/>
              <a:t>Elifas</a:t>
            </a:r>
            <a:r>
              <a:rPr lang="pt-BR" sz="4000" dirty="0"/>
              <a:t> Levi da Silva</a:t>
            </a:r>
          </a:p>
        </p:txBody>
      </p:sp>
    </p:spTree>
    <p:extLst>
      <p:ext uri="{BB962C8B-B14F-4D97-AF65-F5344CB8AC3E}">
        <p14:creationId xmlns:p14="http://schemas.microsoft.com/office/powerpoint/2010/main" val="305604736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69"/>
            <a:ext cx="1736436" cy="623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B113C8E2-43E0-48FF-AA04-257D7510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759" y="2455659"/>
            <a:ext cx="8220481" cy="1946682"/>
          </a:xfrm>
        </p:spPr>
        <p:txBody>
          <a:bodyPr>
            <a:normAutofit fontScale="90000"/>
          </a:bodyPr>
          <a:lstStyle/>
          <a:p>
            <a:r>
              <a:rPr lang="pt-BR" sz="15000" dirty="0"/>
              <a:t>DÚVIDAS ?</a:t>
            </a:r>
          </a:p>
        </p:txBody>
      </p:sp>
    </p:spTree>
    <p:extLst>
      <p:ext uri="{BB962C8B-B14F-4D97-AF65-F5344CB8AC3E}">
        <p14:creationId xmlns:p14="http://schemas.microsoft.com/office/powerpoint/2010/main" val="8469524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4"/>
            <a:ext cx="1736436" cy="623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B113C8E2-43E0-48FF-AA04-257D7510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018" y="2455659"/>
            <a:ext cx="4765963" cy="1946682"/>
          </a:xfrm>
        </p:spPr>
        <p:txBody>
          <a:bodyPr>
            <a:normAutofit fontScale="90000"/>
          </a:bodyPr>
          <a:lstStyle/>
          <a:p>
            <a:r>
              <a:rPr lang="pt-BR" sz="15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30419478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2DAC99-3BC5-4A6F-A054-822A7CF45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565" y="1730565"/>
            <a:ext cx="7594870" cy="3396869"/>
          </a:xfrm>
        </p:spPr>
        <p:txBody>
          <a:bodyPr>
            <a:normAutofit fontScale="92500"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4000" dirty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ALESSANDRO  DOS SANTOS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EDUARDO GUILHERME</a:t>
            </a:r>
          </a:p>
          <a:p>
            <a:pPr algn="l"/>
            <a:r>
              <a:rPr lang="pt-BR" sz="4800" dirty="0"/>
              <a:t>   </a:t>
            </a:r>
            <a:endParaRPr lang="pt-BR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2"/>
            <a:ext cx="1736436" cy="62333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6E05337-EC37-4D0D-B20C-F6DE62C14B1E}"/>
              </a:ext>
            </a:extLst>
          </p:cNvPr>
          <p:cNvSpPr/>
          <p:nvPr/>
        </p:nvSpPr>
        <p:spPr>
          <a:xfrm>
            <a:off x="3951051" y="80963"/>
            <a:ext cx="4289898" cy="9144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47391022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1357537"/>
            <a:ext cx="9144000" cy="477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b="1" dirty="0"/>
              <a:t>Referências bibliográficas</a:t>
            </a:r>
          </a:p>
          <a:p>
            <a:endParaRPr lang="pt-B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Fazer uma citação significa referenciar o trabalho de outra pessoa na qual sua pesquisa, texto, trabalho está se baseando. Podemos fazer dois tipos de citações: Referencial ou textual.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Citações no corpo do trabalho assim como determina a ABNT 6023/2002. Deve-se estar entre parêntesis, seguido do Sobrenome do autor, em letras maiúsculas seguido de virgula, seguido da data, virgula, seguido da abreviação da página com um p minúsculo e o número da página. Além disso esta referência completa deve constar na parte dedicada as referências. Exemplo: (SOBRE-NOME, 1993, p.57). Citação conceitual é feita resumidamente. Indicando o autor, ano da publicação que foi retirado o texto, como na citação textual.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1791793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179A54A-9AEF-4F2B-A73C-077A362993FC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Referências bibliográficas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524000" y="1917962"/>
            <a:ext cx="9144000" cy="3022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Citações também podem ser feitas no rodapé. Diante de aspas e ponto final. O numero informado será repetido no rodapé no inicio da citação, um traço de 3cm separa o texto da nota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é permitido misturar os dois tipos de citações, as citações no corpo do trabalho com as citações de rodapé.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ABNT especifica, na norma NBR14724:2005, a organização das partes para trabalhos acadêmicos, porem entrou em vigor somente no ano de 2006.</a:t>
            </a:r>
          </a:p>
        </p:txBody>
      </p:sp>
    </p:spTree>
    <p:extLst>
      <p:ext uri="{BB962C8B-B14F-4D97-AF65-F5344CB8AC3E}">
        <p14:creationId xmlns:p14="http://schemas.microsoft.com/office/powerpoint/2010/main" val="3063009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18526B2-33CE-4174-83CE-76B6C726F9C9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EXEMPLOS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496E7F-C34A-4584-8CD3-A8EAA8364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89" y="1596343"/>
            <a:ext cx="8332373" cy="9386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AFB7C9-7390-4AD2-AF1A-9BB84EC3B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88" y="2534970"/>
            <a:ext cx="8332373" cy="9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03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179A54A-9AEF-4F2B-A73C-077A362993FC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Referências bibliográficas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524000" y="2026603"/>
            <a:ext cx="9144000" cy="2804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 trabalho acadêmico é indispensável que todas as referências a trabalhos externos que foram usados sejam referenciadas. Referenciar é importante para que  além de informar qual é a ideia que está sendo seguida, dizer que o trabalho não foi inventado sem nenhum fundamento. Podem ser considerados como referências bibliográficas os mais diversos tipos materiais, tudo que você usou para concluir o trabalho como: Pessoas, revistas, enciclopédias, jornais, etc...</a:t>
            </a:r>
            <a:endParaRPr lang="pt-BR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061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2759621" y="1272603"/>
            <a:ext cx="5766463" cy="4428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3200" dirty="0"/>
              <a:t>Uma referência bibliográfica é essencialmente deve ter: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pt-BR" sz="3200" dirty="0"/>
              <a:t>Autor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pt-BR" sz="3200" dirty="0"/>
              <a:t>Título da obra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pt-BR" sz="3200" dirty="0"/>
              <a:t>Edição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pt-BR" sz="3200" dirty="0"/>
              <a:t>Local de publicação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pt-BR" sz="3200" dirty="0"/>
              <a:t>Ano da publicação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CF6D4DC-03DB-4289-9875-28A591F0E38C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452878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8E00E9-A4CB-45FD-AD6A-8D90770A2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90" y="1606178"/>
            <a:ext cx="8319540" cy="18228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00AD1E-D5DE-4699-B762-15B0D0437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90" y="3428999"/>
            <a:ext cx="8334900" cy="1289733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18526B2-33CE-4174-83CE-76B6C726F9C9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EXEMPLOS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4808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179A54A-9AEF-4F2B-A73C-077A362993FC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EXEMPLOS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AF8D52B-0C16-40F1-9999-CEA016061A4A}"/>
              </a:ext>
            </a:extLst>
          </p:cNvPr>
          <p:cNvSpPr txBox="1">
            <a:spLocks/>
          </p:cNvSpPr>
          <p:nvPr/>
        </p:nvSpPr>
        <p:spPr>
          <a:xfrm>
            <a:off x="3212766" y="1162282"/>
            <a:ext cx="5766463" cy="963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pt-BR" sz="3200" dirty="0"/>
              <a:t>Trabalhos de revistas e artigos retirados da internet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2DDC2-245F-4222-A4CD-C506D9487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59" y="2125885"/>
            <a:ext cx="4943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0133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358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 ?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</dc:creator>
  <cp:lastModifiedBy>Alessandro</cp:lastModifiedBy>
  <cp:revision>58</cp:revision>
  <dcterms:created xsi:type="dcterms:W3CDTF">2018-04-12T18:44:26Z</dcterms:created>
  <dcterms:modified xsi:type="dcterms:W3CDTF">2018-09-12T19:53:06Z</dcterms:modified>
</cp:coreProperties>
</file>