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2399288"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33" d="100"/>
          <a:sy n="33" d="100"/>
        </p:scale>
        <p:origin x="-1070" y="-41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dos Santos" userId="59db5754b41022c6" providerId="LiveId" clId="{D3DF40AD-0A30-4DE3-B60C-F34DB9BB0F33}"/>
    <pc:docChg chg="undo custSel modSld">
      <pc:chgData name="Alessandro dos Santos" userId="59db5754b41022c6" providerId="LiveId" clId="{D3DF40AD-0A30-4DE3-B60C-F34DB9BB0F33}" dt="2020-04-26T14:45:29.782" v="1215" actId="1076"/>
      <pc:docMkLst>
        <pc:docMk/>
      </pc:docMkLst>
      <pc:sldChg chg="addSp delSp modSp mod">
        <pc:chgData name="Alessandro dos Santos" userId="59db5754b41022c6" providerId="LiveId" clId="{D3DF40AD-0A30-4DE3-B60C-F34DB9BB0F33}" dt="2020-04-26T14:45:29.782" v="1215" actId="1076"/>
        <pc:sldMkLst>
          <pc:docMk/>
          <pc:sldMk cId="792414272" sldId="256"/>
        </pc:sldMkLst>
        <pc:spChg chg="add mod">
          <ac:chgData name="Alessandro dos Santos" userId="59db5754b41022c6" providerId="LiveId" clId="{D3DF40AD-0A30-4DE3-B60C-F34DB9BB0F33}" dt="2020-04-26T14:40:58.428" v="1162" actId="1076"/>
          <ac:spMkLst>
            <pc:docMk/>
            <pc:sldMk cId="792414272" sldId="256"/>
            <ac:spMk id="2" creationId="{AD6A5528-6CF1-44DB-9930-E8AAFE9CB5FA}"/>
          </ac:spMkLst>
        </pc:spChg>
        <pc:spChg chg="add mod">
          <ac:chgData name="Alessandro dos Santos" userId="59db5754b41022c6" providerId="LiveId" clId="{D3DF40AD-0A30-4DE3-B60C-F34DB9BB0F33}" dt="2020-04-26T14:40:05.423" v="1153" actId="1076"/>
          <ac:spMkLst>
            <pc:docMk/>
            <pc:sldMk cId="792414272" sldId="256"/>
            <ac:spMk id="3" creationId="{24B007B9-62E7-4815-9B16-3ABA3438B01B}"/>
          </ac:spMkLst>
        </pc:spChg>
        <pc:spChg chg="mod">
          <ac:chgData name="Alessandro dos Santos" userId="59db5754b41022c6" providerId="LiveId" clId="{D3DF40AD-0A30-4DE3-B60C-F34DB9BB0F33}" dt="2020-04-26T14:03:47.664" v="451" actId="20577"/>
          <ac:spMkLst>
            <pc:docMk/>
            <pc:sldMk cId="792414272" sldId="256"/>
            <ac:spMk id="5" creationId="{00000000-0000-0000-0000-000000000000}"/>
          </ac:spMkLst>
        </pc:spChg>
        <pc:spChg chg="mod">
          <ac:chgData name="Alessandro dos Santos" userId="59db5754b41022c6" providerId="LiveId" clId="{D3DF40AD-0A30-4DE3-B60C-F34DB9BB0F33}" dt="2020-04-26T14:41:51.958" v="1174" actId="1076"/>
          <ac:spMkLst>
            <pc:docMk/>
            <pc:sldMk cId="792414272" sldId="256"/>
            <ac:spMk id="6" creationId="{00000000-0000-0000-0000-000000000000}"/>
          </ac:spMkLst>
        </pc:spChg>
        <pc:spChg chg="del mod">
          <ac:chgData name="Alessandro dos Santos" userId="59db5754b41022c6" providerId="LiveId" clId="{D3DF40AD-0A30-4DE3-B60C-F34DB9BB0F33}" dt="2020-04-26T14:31:46.550" v="954" actId="478"/>
          <ac:spMkLst>
            <pc:docMk/>
            <pc:sldMk cId="792414272" sldId="256"/>
            <ac:spMk id="8" creationId="{00000000-0000-0000-0000-000000000000}"/>
          </ac:spMkLst>
        </pc:spChg>
        <pc:spChg chg="add del mod">
          <ac:chgData name="Alessandro dos Santos" userId="59db5754b41022c6" providerId="LiveId" clId="{D3DF40AD-0A30-4DE3-B60C-F34DB9BB0F33}" dt="2020-04-26T14:35:41.224" v="1054" actId="478"/>
          <ac:spMkLst>
            <pc:docMk/>
            <pc:sldMk cId="792414272" sldId="256"/>
            <ac:spMk id="9" creationId="{ADAF2441-C9B7-461D-BB7B-07801DEC8879}"/>
          </ac:spMkLst>
        </pc:spChg>
        <pc:spChg chg="del">
          <ac:chgData name="Alessandro dos Santos" userId="59db5754b41022c6" providerId="LiveId" clId="{D3DF40AD-0A30-4DE3-B60C-F34DB9BB0F33}" dt="2020-04-26T14:35:47.466" v="1056" actId="478"/>
          <ac:spMkLst>
            <pc:docMk/>
            <pc:sldMk cId="792414272" sldId="256"/>
            <ac:spMk id="10" creationId="{00000000-0000-0000-0000-000000000000}"/>
          </ac:spMkLst>
        </pc:spChg>
        <pc:spChg chg="del mod">
          <ac:chgData name="Alessandro dos Santos" userId="59db5754b41022c6" providerId="LiveId" clId="{D3DF40AD-0A30-4DE3-B60C-F34DB9BB0F33}" dt="2020-04-26T14:15:13.306" v="669" actId="478"/>
          <ac:spMkLst>
            <pc:docMk/>
            <pc:sldMk cId="792414272" sldId="256"/>
            <ac:spMk id="15" creationId="{00000000-0000-0000-0000-000000000000}"/>
          </ac:spMkLst>
        </pc:spChg>
        <pc:spChg chg="add mod">
          <ac:chgData name="Alessandro dos Santos" userId="59db5754b41022c6" providerId="LiveId" clId="{D3DF40AD-0A30-4DE3-B60C-F34DB9BB0F33}" dt="2020-04-26T14:41:01.014" v="1163" actId="1076"/>
          <ac:spMkLst>
            <pc:docMk/>
            <pc:sldMk cId="792414272" sldId="256"/>
            <ac:spMk id="21" creationId="{A269FF00-3DB3-476D-9D25-407D226B1E82}"/>
          </ac:spMkLst>
        </pc:spChg>
        <pc:spChg chg="add mod">
          <ac:chgData name="Alessandro dos Santos" userId="59db5754b41022c6" providerId="LiveId" clId="{D3DF40AD-0A30-4DE3-B60C-F34DB9BB0F33}" dt="2020-04-26T14:40:19.953" v="1156" actId="1076"/>
          <ac:spMkLst>
            <pc:docMk/>
            <pc:sldMk cId="792414272" sldId="256"/>
            <ac:spMk id="23" creationId="{9399C9A7-879C-47E0-9965-DC1DD69D2C7A}"/>
          </ac:spMkLst>
        </pc:spChg>
        <pc:spChg chg="add mod">
          <ac:chgData name="Alessandro dos Santos" userId="59db5754b41022c6" providerId="LiveId" clId="{D3DF40AD-0A30-4DE3-B60C-F34DB9BB0F33}" dt="2020-04-26T14:40:15.172" v="1155" actId="1076"/>
          <ac:spMkLst>
            <pc:docMk/>
            <pc:sldMk cId="792414272" sldId="256"/>
            <ac:spMk id="25" creationId="{B2C63CA3-77EB-4B70-BE45-8BAC8BD86586}"/>
          </ac:spMkLst>
        </pc:spChg>
        <pc:spChg chg="add mod">
          <ac:chgData name="Alessandro dos Santos" userId="59db5754b41022c6" providerId="LiveId" clId="{D3DF40AD-0A30-4DE3-B60C-F34DB9BB0F33}" dt="2020-04-26T14:33:13.439" v="1034" actId="27636"/>
          <ac:spMkLst>
            <pc:docMk/>
            <pc:sldMk cId="792414272" sldId="256"/>
            <ac:spMk id="27" creationId="{2DF64C18-120B-46DA-BA97-99734F5F52F1}"/>
          </ac:spMkLst>
        </pc:spChg>
        <pc:spChg chg="add mod">
          <ac:chgData name="Alessandro dos Santos" userId="59db5754b41022c6" providerId="LiveId" clId="{D3DF40AD-0A30-4DE3-B60C-F34DB9BB0F33}" dt="2020-04-26T14:44:53.734" v="1209" actId="20577"/>
          <ac:spMkLst>
            <pc:docMk/>
            <pc:sldMk cId="792414272" sldId="256"/>
            <ac:spMk id="29" creationId="{F0CBF1EC-A864-48C0-ABDC-4796FC708051}"/>
          </ac:spMkLst>
        </pc:spChg>
        <pc:spChg chg="add del mod">
          <ac:chgData name="Alessandro dos Santos" userId="59db5754b41022c6" providerId="LiveId" clId="{D3DF40AD-0A30-4DE3-B60C-F34DB9BB0F33}" dt="2020-04-26T14:35:53.643" v="1057" actId="478"/>
          <ac:spMkLst>
            <pc:docMk/>
            <pc:sldMk cId="792414272" sldId="256"/>
            <ac:spMk id="31" creationId="{7AA3060E-09E2-4A22-9A96-75F0034EC552}"/>
          </ac:spMkLst>
        </pc:spChg>
        <pc:spChg chg="add del">
          <ac:chgData name="Alessandro dos Santos" userId="59db5754b41022c6" providerId="LiveId" clId="{D3DF40AD-0A30-4DE3-B60C-F34DB9BB0F33}" dt="2020-04-26T14:36:02.485" v="1059"/>
          <ac:spMkLst>
            <pc:docMk/>
            <pc:sldMk cId="792414272" sldId="256"/>
            <ac:spMk id="32" creationId="{CBCA491F-2643-4F44-A725-656703DA9957}"/>
          </ac:spMkLst>
        </pc:spChg>
        <pc:spChg chg="add mod">
          <ac:chgData name="Alessandro dos Santos" userId="59db5754b41022c6" providerId="LiveId" clId="{D3DF40AD-0A30-4DE3-B60C-F34DB9BB0F33}" dt="2020-04-26T14:43:51.095" v="1188" actId="1076"/>
          <ac:spMkLst>
            <pc:docMk/>
            <pc:sldMk cId="792414272" sldId="256"/>
            <ac:spMk id="33" creationId="{2BEC80A8-4157-43BA-9559-1DD516A29493}"/>
          </ac:spMkLst>
        </pc:spChg>
        <pc:spChg chg="add mod">
          <ac:chgData name="Alessandro dos Santos" userId="59db5754b41022c6" providerId="LiveId" clId="{D3DF40AD-0A30-4DE3-B60C-F34DB9BB0F33}" dt="2020-04-26T14:43:40.750" v="1186" actId="1076"/>
          <ac:spMkLst>
            <pc:docMk/>
            <pc:sldMk cId="792414272" sldId="256"/>
            <ac:spMk id="35" creationId="{7D5858DB-4310-4E72-B866-8B020FEA6BB5}"/>
          </ac:spMkLst>
        </pc:spChg>
        <pc:spChg chg="add mod">
          <ac:chgData name="Alessandro dos Santos" userId="59db5754b41022c6" providerId="LiveId" clId="{D3DF40AD-0A30-4DE3-B60C-F34DB9BB0F33}" dt="2020-04-26T14:45:06.573" v="1211" actId="1076"/>
          <ac:spMkLst>
            <pc:docMk/>
            <pc:sldMk cId="792414272" sldId="256"/>
            <ac:spMk id="36" creationId="{A4874358-790D-4C9E-A12B-78F0AEEAFEDC}"/>
          </ac:spMkLst>
        </pc:spChg>
        <pc:picChg chg="del">
          <ac:chgData name="Alessandro dos Santos" userId="59db5754b41022c6" providerId="LiveId" clId="{D3DF40AD-0A30-4DE3-B60C-F34DB9BB0F33}" dt="2020-04-26T14:15:06.867" v="667" actId="478"/>
          <ac:picMkLst>
            <pc:docMk/>
            <pc:sldMk cId="792414272" sldId="256"/>
            <ac:picMk id="11" creationId="{00000000-0000-0000-0000-000000000000}"/>
          </ac:picMkLst>
        </pc:picChg>
        <pc:picChg chg="add del mod">
          <ac:chgData name="Alessandro dos Santos" userId="59db5754b41022c6" providerId="LiveId" clId="{D3DF40AD-0A30-4DE3-B60C-F34DB9BB0F33}" dt="2020-04-26T14:06:20.233" v="589" actId="478"/>
          <ac:picMkLst>
            <pc:docMk/>
            <pc:sldMk cId="792414272" sldId="256"/>
            <ac:picMk id="12" creationId="{00000000-0000-0000-0000-000000000000}"/>
          </ac:picMkLst>
        </pc:picChg>
        <pc:picChg chg="del">
          <ac:chgData name="Alessandro dos Santos" userId="59db5754b41022c6" providerId="LiveId" clId="{D3DF40AD-0A30-4DE3-B60C-F34DB9BB0F33}" dt="2020-04-26T14:31:48.605" v="955" actId="478"/>
          <ac:picMkLst>
            <pc:docMk/>
            <pc:sldMk cId="792414272" sldId="256"/>
            <ac:picMk id="13" creationId="{00000000-0000-0000-0000-000000000000}"/>
          </ac:picMkLst>
        </pc:picChg>
        <pc:picChg chg="del">
          <ac:chgData name="Alessandro dos Santos" userId="59db5754b41022c6" providerId="LiveId" clId="{D3DF40AD-0A30-4DE3-B60C-F34DB9BB0F33}" dt="2020-04-26T14:35:44.083" v="1055" actId="478"/>
          <ac:picMkLst>
            <pc:docMk/>
            <pc:sldMk cId="792414272" sldId="256"/>
            <ac:picMk id="14" creationId="{00000000-0000-0000-0000-000000000000}"/>
          </ac:picMkLst>
        </pc:picChg>
        <pc:picChg chg="mod">
          <ac:chgData name="Alessandro dos Santos" userId="59db5754b41022c6" providerId="LiveId" clId="{D3DF40AD-0A30-4DE3-B60C-F34DB9BB0F33}" dt="2020-04-26T14:45:14.041" v="1212" actId="14100"/>
          <ac:picMkLst>
            <pc:docMk/>
            <pc:sldMk cId="792414272" sldId="256"/>
            <ac:picMk id="16" creationId="{8317D869-25B3-40CA-B211-006631DAFECB}"/>
          </ac:picMkLst>
        </pc:picChg>
        <pc:picChg chg="add mod">
          <ac:chgData name="Alessandro dos Santos" userId="59db5754b41022c6" providerId="LiveId" clId="{D3DF40AD-0A30-4DE3-B60C-F34DB9BB0F33}" dt="2020-04-26T14:41:06.757" v="1165" actId="1076"/>
          <ac:picMkLst>
            <pc:docMk/>
            <pc:sldMk cId="792414272" sldId="256"/>
            <ac:picMk id="20" creationId="{1B952104-7BBE-45CD-935D-7F07333FA8E5}"/>
          </ac:picMkLst>
        </pc:picChg>
        <pc:picChg chg="add mod">
          <ac:chgData name="Alessandro dos Santos" userId="59db5754b41022c6" providerId="LiveId" clId="{D3DF40AD-0A30-4DE3-B60C-F34DB9BB0F33}" dt="2020-04-26T14:19:50.584" v="677" actId="1076"/>
          <ac:picMkLst>
            <pc:docMk/>
            <pc:sldMk cId="792414272" sldId="256"/>
            <ac:picMk id="22" creationId="{DD8DF41D-BD1C-4602-B43A-295DB94AED66}"/>
          </ac:picMkLst>
        </pc:picChg>
        <pc:picChg chg="add mod">
          <ac:chgData name="Alessandro dos Santos" userId="59db5754b41022c6" providerId="LiveId" clId="{D3DF40AD-0A30-4DE3-B60C-F34DB9BB0F33}" dt="2020-04-26T14:30:38.947" v="952" actId="14100"/>
          <ac:picMkLst>
            <pc:docMk/>
            <pc:sldMk cId="792414272" sldId="256"/>
            <ac:picMk id="24" creationId="{723BA1F0-8B28-416A-AE5E-47BE11160911}"/>
          </ac:picMkLst>
        </pc:picChg>
        <pc:picChg chg="add mod">
          <ac:chgData name="Alessandro dos Santos" userId="59db5754b41022c6" providerId="LiveId" clId="{D3DF40AD-0A30-4DE3-B60C-F34DB9BB0F33}" dt="2020-04-26T14:30:32.419" v="951" actId="14100"/>
          <ac:picMkLst>
            <pc:docMk/>
            <pc:sldMk cId="792414272" sldId="256"/>
            <ac:picMk id="26" creationId="{D915647D-B071-456B-ACFE-A187536D81CF}"/>
          </ac:picMkLst>
        </pc:picChg>
        <pc:picChg chg="add mod">
          <ac:chgData name="Alessandro dos Santos" userId="59db5754b41022c6" providerId="LiveId" clId="{D3DF40AD-0A30-4DE3-B60C-F34DB9BB0F33}" dt="2020-04-26T14:45:25.783" v="1214" actId="1076"/>
          <ac:picMkLst>
            <pc:docMk/>
            <pc:sldMk cId="792414272" sldId="256"/>
            <ac:picMk id="28" creationId="{E73DEA76-1BCC-4934-8A26-32A637D7310B}"/>
          </ac:picMkLst>
        </pc:picChg>
        <pc:picChg chg="add mod">
          <ac:chgData name="Alessandro dos Santos" userId="59db5754b41022c6" providerId="LiveId" clId="{D3DF40AD-0A30-4DE3-B60C-F34DB9BB0F33}" dt="2020-04-26T14:45:29.782" v="1215" actId="1076"/>
          <ac:picMkLst>
            <pc:docMk/>
            <pc:sldMk cId="792414272" sldId="256"/>
            <ac:picMk id="34" creationId="{60C30D53-E2A5-4C7A-9154-61979F036F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6FC22-5F44-47F9-9BEF-526B68D6F755}" type="datetimeFigureOut">
              <a:rPr lang="pt-BR" smtClean="0"/>
              <a:t>26/04/2020</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46468-CBF1-4B2A-A08E-72B544CA3F7E}" type="slidenum">
              <a:rPr lang="pt-BR" smtClean="0"/>
              <a:t>‹nº›</a:t>
            </a:fld>
            <a:endParaRPr lang="pt-BR"/>
          </a:p>
        </p:txBody>
      </p:sp>
    </p:spTree>
    <p:extLst>
      <p:ext uri="{BB962C8B-B14F-4D97-AF65-F5344CB8AC3E}">
        <p14:creationId xmlns:p14="http://schemas.microsoft.com/office/powerpoint/2010/main" val="2395010257"/>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B6346468-CBF1-4B2A-A08E-72B544CA3F7E}" type="slidenum">
              <a:rPr lang="pt-BR" smtClean="0"/>
              <a:t>1</a:t>
            </a:fld>
            <a:endParaRPr lang="pt-BR"/>
          </a:p>
        </p:txBody>
      </p:sp>
    </p:spTree>
    <p:extLst>
      <p:ext uri="{BB962C8B-B14F-4D97-AF65-F5344CB8AC3E}">
        <p14:creationId xmlns:p14="http://schemas.microsoft.com/office/powerpoint/2010/main" val="137837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26/04/2020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26592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26/04/2020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420802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26/04/2020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91774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26/04/2020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02762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62091494-4CBC-4BA1-9330-2EC791EC9A56}" type="datetimeFigureOut">
              <a:rPr lang="pt-BR" smtClean="0"/>
              <a:t>26/04/2020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3384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091494-4CBC-4BA1-9330-2EC791EC9A56}" type="datetimeFigureOut">
              <a:rPr lang="pt-BR" smtClean="0"/>
              <a:t>26/04/2020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21565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 texto mestre</a:t>
            </a:r>
          </a:p>
        </p:txBody>
      </p:sp>
      <p:sp>
        <p:nvSpPr>
          <p:cNvPr id="4" name="Content Placeholder 3"/>
          <p:cNvSpPr>
            <a:spLocks noGrp="1"/>
          </p:cNvSpPr>
          <p:nvPr>
            <p:ph sz="half" idx="2"/>
          </p:nvPr>
        </p:nvSpPr>
        <p:spPr>
          <a:xfrm>
            <a:off x="2231675" y="15780233"/>
            <a:ext cx="13706415"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 texto mestre</a:t>
            </a:r>
          </a:p>
        </p:txBody>
      </p:sp>
      <p:sp>
        <p:nvSpPr>
          <p:cNvPr id="6" name="Content Placeholder 5"/>
          <p:cNvSpPr>
            <a:spLocks noGrp="1"/>
          </p:cNvSpPr>
          <p:nvPr>
            <p:ph sz="quarter" idx="4"/>
          </p:nvPr>
        </p:nvSpPr>
        <p:spPr>
          <a:xfrm>
            <a:off x="16402142" y="15780233"/>
            <a:ext cx="13773917"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091494-4CBC-4BA1-9330-2EC791EC9A56}" type="datetimeFigureOut">
              <a:rPr lang="pt-BR" smtClean="0"/>
              <a:t>26/04/2020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54969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091494-4CBC-4BA1-9330-2EC791EC9A56}" type="datetimeFigureOut">
              <a:rPr lang="pt-BR" smtClean="0"/>
              <a:t>26/04/2020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78364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91494-4CBC-4BA1-9330-2EC791EC9A56}" type="datetimeFigureOut">
              <a:rPr lang="pt-BR" smtClean="0"/>
              <a:t>26/04/2020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246133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 texto mestre</a:t>
            </a:r>
          </a:p>
        </p:txBody>
      </p:sp>
      <p:sp>
        <p:nvSpPr>
          <p:cNvPr id="5" name="Date Placeholder 4"/>
          <p:cNvSpPr>
            <a:spLocks noGrp="1"/>
          </p:cNvSpPr>
          <p:nvPr>
            <p:ph type="dt" sz="half" idx="10"/>
          </p:nvPr>
        </p:nvSpPr>
        <p:spPr/>
        <p:txBody>
          <a:bodyPr/>
          <a:lstStyle/>
          <a:p>
            <a:fld id="{62091494-4CBC-4BA1-9330-2EC791EC9A56}" type="datetimeFigureOut">
              <a:rPr lang="pt-BR" smtClean="0"/>
              <a:t>26/04/2020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94068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 texto mestre</a:t>
            </a:r>
          </a:p>
        </p:txBody>
      </p:sp>
      <p:sp>
        <p:nvSpPr>
          <p:cNvPr id="5" name="Date Placeholder 4"/>
          <p:cNvSpPr>
            <a:spLocks noGrp="1"/>
          </p:cNvSpPr>
          <p:nvPr>
            <p:ph type="dt" sz="half" idx="10"/>
          </p:nvPr>
        </p:nvSpPr>
        <p:spPr/>
        <p:txBody>
          <a:bodyPr/>
          <a:lstStyle/>
          <a:p>
            <a:fld id="{62091494-4CBC-4BA1-9330-2EC791EC9A56}" type="datetimeFigureOut">
              <a:rPr lang="pt-BR" smtClean="0"/>
              <a:t>26/04/2020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550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62091494-4CBC-4BA1-9330-2EC791EC9A56}" type="datetimeFigureOut">
              <a:rPr lang="pt-BR" smtClean="0"/>
              <a:t>26/04/2020</a:t>
            </a:fld>
            <a:endParaRPr lang="pt-B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A63BDEEA-1C31-4113-9267-66D0653B347F}" type="slidenum">
              <a:rPr lang="pt-BR" smtClean="0"/>
              <a:t>‹nº›</a:t>
            </a:fld>
            <a:endParaRPr lang="pt-BR"/>
          </a:p>
        </p:txBody>
      </p:sp>
    </p:spTree>
    <p:extLst>
      <p:ext uri="{BB962C8B-B14F-4D97-AF65-F5344CB8AC3E}">
        <p14:creationId xmlns:p14="http://schemas.microsoft.com/office/powerpoint/2010/main" val="31696638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3574"/>
            <a:ext cx="32399288" cy="3678551"/>
          </a:xfrm>
          <a:prstGeom prst="rect">
            <a:avLst/>
          </a:prstGeom>
        </p:spPr>
      </p:pic>
      <p:sp>
        <p:nvSpPr>
          <p:cNvPr id="4" name="Título 3"/>
          <p:cNvSpPr>
            <a:spLocks noGrp="1"/>
          </p:cNvSpPr>
          <p:nvPr>
            <p:ph type="title"/>
          </p:nvPr>
        </p:nvSpPr>
        <p:spPr>
          <a:xfrm>
            <a:off x="4014094" y="152565"/>
            <a:ext cx="27989906" cy="2221651"/>
          </a:xfrm>
        </p:spPr>
        <p:txBody>
          <a:bodyPr>
            <a:normAutofit/>
          </a:bodyPr>
          <a:lstStyle/>
          <a:p>
            <a:pPr algn="ctr"/>
            <a:r>
              <a:rPr lang="pt-BR" sz="7200" b="1" dirty="0">
                <a:latin typeface="Times New Roman" panose="02020603050405020304" pitchFamily="18" charset="0"/>
                <a:cs typeface="Times New Roman" panose="02020603050405020304" pitchFamily="18" charset="0"/>
              </a:rPr>
              <a:t>CONTRIBUIÇÃO PARA O ESTUDO DO USO DA TECNOLOGIA EM BOMBAS DE INFUSÃO E SUA EFICACIA</a:t>
            </a:r>
          </a:p>
        </p:txBody>
      </p:sp>
      <p:sp>
        <p:nvSpPr>
          <p:cNvPr id="5" name="Espaço Reservado para Texto 4"/>
          <p:cNvSpPr>
            <a:spLocks noGrp="1"/>
          </p:cNvSpPr>
          <p:nvPr>
            <p:ph type="body" idx="1"/>
          </p:nvPr>
        </p:nvSpPr>
        <p:spPr>
          <a:xfrm>
            <a:off x="660202" y="4229188"/>
            <a:ext cx="15106155" cy="3062566"/>
          </a:xfrm>
        </p:spPr>
        <p:txBody>
          <a:bodyPr>
            <a:noAutofit/>
          </a:bodyPr>
          <a:lstStyle/>
          <a:p>
            <a:r>
              <a:rPr lang="pt-BR" sz="3600" dirty="0">
                <a:latin typeface="Times New Roman" panose="02020603050405020304" pitchFamily="18" charset="0"/>
                <a:cs typeface="Times New Roman" panose="02020603050405020304" pitchFamily="18" charset="0"/>
              </a:rPr>
              <a:t>Resumo:</a:t>
            </a:r>
            <a:r>
              <a:rPr lang="pt-BR" sz="3600" b="0" dirty="0">
                <a:latin typeface="Times New Roman" panose="02020603050405020304" pitchFamily="18" charset="0"/>
                <a:cs typeface="Times New Roman" panose="02020603050405020304" pitchFamily="18" charset="0"/>
              </a:rPr>
              <a:t> Apresentação do livro a ciência através dos tempos. Capítulo 10: a Ciência se consolida</a:t>
            </a:r>
          </a:p>
          <a:p>
            <a:r>
              <a:rPr lang="pt-BR" sz="3600" b="0" dirty="0">
                <a:latin typeface="Times New Roman" panose="02020603050405020304" pitchFamily="18" charset="0"/>
                <a:cs typeface="Times New Roman" panose="02020603050405020304" pitchFamily="18" charset="0"/>
              </a:rPr>
              <a:t>.Este capitulo é dividido em 4 subcapítulos, estes são: A química: da analise a síntese; A física: a eletricidade muda a maneira de viver; Charles Darwin: a sobrevivência do mais apto; Karl Marx: um profeta muito amado e muito odiado</a:t>
            </a:r>
          </a:p>
        </p:txBody>
      </p:sp>
      <p:sp>
        <p:nvSpPr>
          <p:cNvPr id="6" name="Espaço Reservado para Conteúdo 5"/>
          <p:cNvSpPr>
            <a:spLocks noGrp="1"/>
          </p:cNvSpPr>
          <p:nvPr>
            <p:ph sz="half" idx="2"/>
          </p:nvPr>
        </p:nvSpPr>
        <p:spPr>
          <a:xfrm>
            <a:off x="660202" y="7682834"/>
            <a:ext cx="15106155" cy="5727338"/>
          </a:xfrm>
        </p:spPr>
        <p:txBody>
          <a:bodyPr>
            <a:normAutofit fontScale="92500" lnSpcReduction="20000"/>
          </a:bodyPr>
          <a:lstStyle/>
          <a:p>
            <a:pPr marL="0" indent="0">
              <a:buNone/>
            </a:pPr>
            <a:r>
              <a:rPr lang="pt-BR" sz="3600" b="1" dirty="0">
                <a:latin typeface="Times New Roman" panose="02020603050405020304" pitchFamily="18" charset="0"/>
                <a:cs typeface="Times New Roman" panose="02020603050405020304" pitchFamily="18" charset="0"/>
              </a:rPr>
              <a:t>A QUÍMICA: DA ANALISE A SINTESE______________________________</a:t>
            </a:r>
          </a:p>
          <a:p>
            <a:pPr marL="0" indent="0" algn="just">
              <a:buNone/>
            </a:pPr>
            <a:r>
              <a:rPr lang="pt-BR" sz="4300" dirty="0">
                <a:latin typeface="Times New Roman" panose="02020603050405020304" pitchFamily="18" charset="0"/>
                <a:cs typeface="Times New Roman" panose="02020603050405020304" pitchFamily="18" charset="0"/>
              </a:rPr>
              <a:t>O século 19 foi marcado por muitos avanços, quebras de paradigmas e nomes que ainda hoje são lembrados historicamente pela sua contribuição em suas respectivas áreas.</a:t>
            </a:r>
          </a:p>
          <a:p>
            <a:pPr marL="0" indent="0" algn="just">
              <a:buNone/>
            </a:pPr>
            <a:r>
              <a:rPr lang="pt-BR" sz="4300" dirty="0">
                <a:latin typeface="Times New Roman" panose="02020603050405020304" pitchFamily="18" charset="0"/>
                <a:cs typeface="Times New Roman" panose="02020603050405020304" pitchFamily="18" charset="0"/>
              </a:rPr>
              <a:t>Diversas áreas tiveram avanços significativos, como a química com a Composição dos átomos, Leis das combinações, a elétrica com noções melhores do comportamento da eletricidade, campos eletromagnéticos, grandes nomes no campo, o surgimento de uma linguagem universal aceita por diversos pesquisadores na área além do primeiro congresso mundial de química realizado em Karlsruhe, em 1860.</a:t>
            </a:r>
          </a:p>
        </p:txBody>
      </p:sp>
      <p:pic>
        <p:nvPicPr>
          <p:cNvPr id="18" name="Imagem 1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086"/>
            <a:ext cx="4489858" cy="1611744"/>
          </a:xfrm>
          <a:prstGeom prst="rect">
            <a:avLst/>
          </a:prstGeom>
        </p:spPr>
      </p:pic>
      <p:sp>
        <p:nvSpPr>
          <p:cNvPr id="19" name="Espaço Reservado para Conteúdo 7"/>
          <p:cNvSpPr txBox="1">
            <a:spLocks/>
          </p:cNvSpPr>
          <p:nvPr/>
        </p:nvSpPr>
        <p:spPr>
          <a:xfrm>
            <a:off x="10486440" y="2769021"/>
            <a:ext cx="15045213" cy="517765"/>
          </a:xfrm>
          <a:prstGeom prst="rect">
            <a:avLst/>
          </a:prstGeom>
        </p:spPr>
        <p:txBody>
          <a:bodyPr vert="horz" lIns="91440" tIns="45720" rIns="91440" bIns="45720" rtlCol="0">
            <a:normAutofit fontScale="85000" lnSpcReduction="200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lgn="just">
              <a:buFont typeface="Arial" panose="020B0604020202020204" pitchFamily="34" charset="0"/>
              <a:buNone/>
            </a:pPr>
            <a:r>
              <a:rPr lang="pt-BR" sz="4300" b="1" dirty="0">
                <a:latin typeface="Times New Roman" panose="02020603050405020304" pitchFamily="18" charset="0"/>
                <a:cs typeface="Times New Roman" panose="02020603050405020304" pitchFamily="18" charset="0"/>
              </a:rPr>
              <a:t>Alessandro dos Santos, Josimar dos Santos Lima, Nilson Alves da Silva</a:t>
            </a:r>
            <a:endParaRPr lang="pt-BR" sz="43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pic>
        <p:nvPicPr>
          <p:cNvPr id="16" name="Imagem 15">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015508"/>
            <a:ext cx="32399288" cy="1185130"/>
          </a:xfrm>
          <a:prstGeom prst="rect">
            <a:avLst/>
          </a:prstGeom>
        </p:spPr>
      </p:pic>
      <p:pic>
        <p:nvPicPr>
          <p:cNvPr id="20" name="Imagem 19">
            <a:extLst>
              <a:ext uri="{FF2B5EF4-FFF2-40B4-BE49-F238E27FC236}">
                <a16:creationId xmlns:a16="http://schemas.microsoft.com/office/drawing/2014/main" id="{1B952104-7BBE-45CD-935D-7F07333FA8E5}"/>
              </a:ext>
            </a:extLst>
          </p:cNvPr>
          <p:cNvPicPr>
            <a:picLocks noChangeAspect="1"/>
          </p:cNvPicPr>
          <p:nvPr/>
        </p:nvPicPr>
        <p:blipFill>
          <a:blip r:embed="rId5"/>
          <a:stretch>
            <a:fillRect/>
          </a:stretch>
        </p:blipFill>
        <p:spPr>
          <a:xfrm>
            <a:off x="1406849" y="13801252"/>
            <a:ext cx="4348765" cy="3933232"/>
          </a:xfrm>
          <a:prstGeom prst="rect">
            <a:avLst/>
          </a:prstGeom>
        </p:spPr>
      </p:pic>
      <p:sp>
        <p:nvSpPr>
          <p:cNvPr id="21" name="Espaço Reservado para Texto 4">
            <a:extLst>
              <a:ext uri="{FF2B5EF4-FFF2-40B4-BE49-F238E27FC236}">
                <a16:creationId xmlns:a16="http://schemas.microsoft.com/office/drawing/2014/main" id="{A269FF00-3DB3-476D-9D25-407D226B1E82}"/>
              </a:ext>
            </a:extLst>
          </p:cNvPr>
          <p:cNvSpPr txBox="1">
            <a:spLocks/>
          </p:cNvSpPr>
          <p:nvPr/>
        </p:nvSpPr>
        <p:spPr>
          <a:xfrm>
            <a:off x="6502260" y="13534665"/>
            <a:ext cx="8891680" cy="4080570"/>
          </a:xfrm>
          <a:prstGeom prst="rect">
            <a:avLst/>
          </a:prstGeom>
        </p:spPr>
        <p:txBody>
          <a:bodyPr vert="horz" lIns="91440" tIns="45720" rIns="91440" bIns="45720" rtlCol="0" anchor="b">
            <a:noAutofit/>
          </a:bodyPr>
          <a:lstStyle>
            <a:lvl1pPr marL="0" indent="0" algn="l" defTabSz="3239902" rtl="0" eaLnBrk="1" latinLnBrk="0" hangingPunct="1">
              <a:lnSpc>
                <a:spcPct val="90000"/>
              </a:lnSpc>
              <a:spcBef>
                <a:spcPts val="3543"/>
              </a:spcBef>
              <a:buFont typeface="Arial" panose="020B0604020202020204" pitchFamily="34" charset="0"/>
              <a:buNone/>
              <a:defRPr sz="8504" b="1" kern="1200">
                <a:solidFill>
                  <a:schemeClr val="tx1"/>
                </a:solidFill>
                <a:latin typeface="+mn-lt"/>
                <a:ea typeface="+mn-ea"/>
                <a:cs typeface="+mn-cs"/>
              </a:defRPr>
            </a:lvl1pPr>
            <a:lvl2pPr marL="1619951" indent="0" algn="l" defTabSz="3239902" rtl="0" eaLnBrk="1" latinLnBrk="0" hangingPunct="1">
              <a:lnSpc>
                <a:spcPct val="90000"/>
              </a:lnSpc>
              <a:spcBef>
                <a:spcPts val="1772"/>
              </a:spcBef>
              <a:buFont typeface="Arial" panose="020B0604020202020204" pitchFamily="34" charset="0"/>
              <a:buNone/>
              <a:defRPr sz="7086" b="1" kern="1200">
                <a:solidFill>
                  <a:schemeClr val="tx1"/>
                </a:solidFill>
                <a:latin typeface="+mn-lt"/>
                <a:ea typeface="+mn-ea"/>
                <a:cs typeface="+mn-cs"/>
              </a:defRPr>
            </a:lvl2pPr>
            <a:lvl3pPr marL="3239902" indent="0" algn="l" defTabSz="3239902" rtl="0" eaLnBrk="1" latinLnBrk="0" hangingPunct="1">
              <a:lnSpc>
                <a:spcPct val="90000"/>
              </a:lnSpc>
              <a:spcBef>
                <a:spcPts val="1772"/>
              </a:spcBef>
              <a:buFont typeface="Arial" panose="020B0604020202020204" pitchFamily="34" charset="0"/>
              <a:buNone/>
              <a:defRPr sz="6378" b="1" kern="1200">
                <a:solidFill>
                  <a:schemeClr val="tx1"/>
                </a:solidFill>
                <a:latin typeface="+mn-lt"/>
                <a:ea typeface="+mn-ea"/>
                <a:cs typeface="+mn-cs"/>
              </a:defRPr>
            </a:lvl3pPr>
            <a:lvl4pPr marL="4859853"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4pPr>
            <a:lvl5pPr marL="6479804"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5pPr>
            <a:lvl6pPr marL="8099755"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6pPr>
            <a:lvl7pPr marL="9719706"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7pPr>
            <a:lvl8pPr marL="11339657"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8pPr>
            <a:lvl9pPr marL="12959608"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9pPr>
          </a:lstStyle>
          <a:p>
            <a:pPr algn="just"/>
            <a:r>
              <a:rPr lang="pt-BR" sz="4000" b="0" dirty="0">
                <a:latin typeface="Times New Roman" panose="02020603050405020304" pitchFamily="18" charset="0"/>
                <a:cs typeface="Times New Roman" panose="02020603050405020304" pitchFamily="18" charset="0"/>
              </a:rPr>
              <a:t>O francês Lavoisier (conhecido com o pai da química), foi um nome que devemos dar atenção para a época. Sua pesquisa nos deu uma compreensão melhor para o entendimento da composição dos átomos e a sua contribuição ajudou a predominância francesa no campo da química na época</a:t>
            </a:r>
          </a:p>
        </p:txBody>
      </p:sp>
      <p:sp>
        <p:nvSpPr>
          <p:cNvPr id="2" name="Retângulo 1">
            <a:extLst>
              <a:ext uri="{FF2B5EF4-FFF2-40B4-BE49-F238E27FC236}">
                <a16:creationId xmlns:a16="http://schemas.microsoft.com/office/drawing/2014/main" id="{AD6A5528-6CF1-44DB-9930-E8AAFE9CB5FA}"/>
              </a:ext>
            </a:extLst>
          </p:cNvPr>
          <p:cNvSpPr/>
          <p:nvPr/>
        </p:nvSpPr>
        <p:spPr>
          <a:xfrm>
            <a:off x="794174" y="17843815"/>
            <a:ext cx="9938455" cy="8094524"/>
          </a:xfrm>
          <a:prstGeom prst="rect">
            <a:avLst/>
          </a:prstGeom>
        </p:spPr>
        <p:txBody>
          <a:bodyPr wrap="square">
            <a:spAutoFit/>
          </a:bodyPr>
          <a:lstStyle/>
          <a:p>
            <a:pPr algn="just"/>
            <a:r>
              <a:rPr lang="pt-BR" sz="4000" dirty="0">
                <a:latin typeface="Times New Roman" panose="02020603050405020304" pitchFamily="18" charset="0"/>
                <a:cs typeface="Times New Roman" panose="02020603050405020304" pitchFamily="18" charset="0"/>
              </a:rPr>
              <a:t>John Dalton (1766-1844) com sua pesquisa sobre a composição dos gases retorna a teoria proposta pelos atomistas 23 séculos atrás. A teoria de Dalton ainda é aceita até hoje e ganhou muitos adeptos que iremos mencionar aqui, como: Thomas Thomson (1773-1852), </a:t>
            </a:r>
            <a:r>
              <a:rPr lang="pt-BR" sz="4000" dirty="0" err="1">
                <a:latin typeface="Times New Roman" panose="02020603050405020304" pitchFamily="18" charset="0"/>
                <a:cs typeface="Times New Roman" panose="02020603050405020304" pitchFamily="18" charset="0"/>
              </a:rPr>
              <a:t>Jöns</a:t>
            </a:r>
            <a:r>
              <a:rPr lang="pt-BR" sz="4000" dirty="0">
                <a:latin typeface="Times New Roman" panose="02020603050405020304" pitchFamily="18" charset="0"/>
                <a:cs typeface="Times New Roman" panose="02020603050405020304" pitchFamily="18" charset="0"/>
              </a:rPr>
              <a:t> Jakob </a:t>
            </a:r>
            <a:r>
              <a:rPr lang="pt-BR" sz="4000" dirty="0" err="1">
                <a:latin typeface="Times New Roman" panose="02020603050405020304" pitchFamily="18" charset="0"/>
                <a:cs typeface="Times New Roman" panose="02020603050405020304" pitchFamily="18" charset="0"/>
              </a:rPr>
              <a:t>Berzelius</a:t>
            </a:r>
            <a:r>
              <a:rPr lang="pt-BR" sz="4000" dirty="0">
                <a:latin typeface="Times New Roman" panose="02020603050405020304" pitchFamily="18" charset="0"/>
                <a:cs typeface="Times New Roman" panose="02020603050405020304" pitchFamily="18" charset="0"/>
              </a:rPr>
              <a:t> (1779-1848), criador do termo </a:t>
            </a:r>
            <a:r>
              <a:rPr lang="pt-BR" sz="4000" dirty="0" err="1">
                <a:latin typeface="Times New Roman" panose="02020603050405020304" pitchFamily="18" charset="0"/>
                <a:cs typeface="Times New Roman" panose="02020603050405020304" pitchFamily="18" charset="0"/>
              </a:rPr>
              <a:t>Proteina</a:t>
            </a:r>
            <a:r>
              <a:rPr lang="pt-BR" sz="4000" dirty="0">
                <a:latin typeface="Times New Roman" panose="02020603050405020304" pitchFamily="18" charset="0"/>
                <a:cs typeface="Times New Roman" panose="02020603050405020304" pitchFamily="18" charset="0"/>
              </a:rPr>
              <a:t>.  </a:t>
            </a:r>
            <a:r>
              <a:rPr lang="pt-BR" sz="4000" dirty="0" err="1">
                <a:latin typeface="Times New Roman" panose="02020603050405020304" pitchFamily="18" charset="0"/>
                <a:cs typeface="Times New Roman" panose="02020603050405020304" pitchFamily="18" charset="0"/>
              </a:rPr>
              <a:t>Jöns</a:t>
            </a:r>
            <a:r>
              <a:rPr lang="pt-BR" sz="4000" dirty="0">
                <a:latin typeface="Times New Roman" panose="02020603050405020304" pitchFamily="18" charset="0"/>
                <a:cs typeface="Times New Roman" panose="02020603050405020304" pitchFamily="18" charset="0"/>
              </a:rPr>
              <a:t> Jakob </a:t>
            </a:r>
            <a:r>
              <a:rPr lang="pt-BR" sz="4000" dirty="0" err="1">
                <a:latin typeface="Times New Roman" panose="02020603050405020304" pitchFamily="18" charset="0"/>
                <a:cs typeface="Times New Roman" panose="02020603050405020304" pitchFamily="18" charset="0"/>
              </a:rPr>
              <a:t>Berzelius</a:t>
            </a:r>
            <a:r>
              <a:rPr lang="pt-BR" sz="4000" dirty="0">
                <a:latin typeface="Times New Roman" panose="02020603050405020304" pitchFamily="18" charset="0"/>
                <a:cs typeface="Times New Roman" panose="02020603050405020304" pitchFamily="18" charset="0"/>
              </a:rPr>
              <a:t> (1779-1848), </a:t>
            </a:r>
            <a:r>
              <a:rPr lang="pt-BR" sz="4000" dirty="0" err="1">
                <a:latin typeface="Times New Roman" panose="02020603050405020304" pitchFamily="18" charset="0"/>
                <a:cs typeface="Times New Roman" panose="02020603050405020304" pitchFamily="18" charset="0"/>
              </a:rPr>
              <a:t>Amedeo</a:t>
            </a:r>
            <a:r>
              <a:rPr lang="pt-BR" sz="4000" dirty="0">
                <a:latin typeface="Times New Roman" panose="02020603050405020304" pitchFamily="18" charset="0"/>
                <a:cs typeface="Times New Roman" panose="02020603050405020304" pitchFamily="18" charset="0"/>
              </a:rPr>
              <a:t> Avogadro (1776-1856), Alexandre Dumas (1800-1884), William </a:t>
            </a:r>
            <a:r>
              <a:rPr lang="pt-BR" sz="4000" dirty="0" err="1">
                <a:latin typeface="Times New Roman" panose="02020603050405020304" pitchFamily="18" charset="0"/>
                <a:cs typeface="Times New Roman" panose="02020603050405020304" pitchFamily="18" charset="0"/>
              </a:rPr>
              <a:t>Prout</a:t>
            </a:r>
            <a:r>
              <a:rPr lang="pt-BR" sz="4000" dirty="0">
                <a:latin typeface="Times New Roman" panose="02020603050405020304" pitchFamily="18" charset="0"/>
                <a:cs typeface="Times New Roman" panose="02020603050405020304" pitchFamily="18" charset="0"/>
              </a:rPr>
              <a:t> (1785-1850), Louis Jacques </a:t>
            </a:r>
            <a:r>
              <a:rPr lang="pt-BR" sz="4000" dirty="0" err="1">
                <a:latin typeface="Times New Roman" panose="02020603050405020304" pitchFamily="18" charset="0"/>
                <a:cs typeface="Times New Roman" panose="02020603050405020304" pitchFamily="18" charset="0"/>
              </a:rPr>
              <a:t>Thénard</a:t>
            </a:r>
            <a:r>
              <a:rPr lang="pt-BR" sz="4000" dirty="0">
                <a:latin typeface="Times New Roman" panose="02020603050405020304" pitchFamily="18" charset="0"/>
                <a:cs typeface="Times New Roman" panose="02020603050405020304" pitchFamily="18" charset="0"/>
              </a:rPr>
              <a:t> (1777-1857), </a:t>
            </a:r>
            <a:r>
              <a:rPr lang="pt-BR" sz="4000" dirty="0" err="1">
                <a:latin typeface="Times New Roman" panose="02020603050405020304" pitchFamily="18" charset="0"/>
                <a:cs typeface="Times New Roman" panose="02020603050405020304" pitchFamily="18" charset="0"/>
              </a:rPr>
              <a:t>Stanislao</a:t>
            </a:r>
            <a:r>
              <a:rPr lang="pt-BR" sz="4000" dirty="0">
                <a:latin typeface="Times New Roman" panose="02020603050405020304" pitchFamily="18" charset="0"/>
                <a:cs typeface="Times New Roman" panose="02020603050405020304" pitchFamily="18" charset="0"/>
              </a:rPr>
              <a:t> </a:t>
            </a:r>
            <a:r>
              <a:rPr lang="pt-BR" sz="4000" dirty="0" err="1">
                <a:latin typeface="Times New Roman" panose="02020603050405020304" pitchFamily="18" charset="0"/>
                <a:cs typeface="Times New Roman" panose="02020603050405020304" pitchFamily="18" charset="0"/>
              </a:rPr>
              <a:t>Cannizzaro</a:t>
            </a:r>
            <a:r>
              <a:rPr lang="pt-BR" sz="4000" dirty="0">
                <a:latin typeface="Times New Roman" panose="02020603050405020304" pitchFamily="18" charset="0"/>
                <a:cs typeface="Times New Roman" panose="02020603050405020304" pitchFamily="18" charset="0"/>
              </a:rPr>
              <a:t> (1826-1910) e muitos outros.</a:t>
            </a:r>
          </a:p>
        </p:txBody>
      </p:sp>
      <p:pic>
        <p:nvPicPr>
          <p:cNvPr id="22" name="Picture 2" descr="John Dalton. John Dalton e a primeira teoria atômica moderna">
            <a:extLst>
              <a:ext uri="{FF2B5EF4-FFF2-40B4-BE49-F238E27FC236}">
                <a16:creationId xmlns:a16="http://schemas.microsoft.com/office/drawing/2014/main" id="{DD8DF41D-BD1C-4602-B43A-295DB94AED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4763" y="19390134"/>
            <a:ext cx="4558332" cy="6186308"/>
          </a:xfrm>
          <a:prstGeom prst="rect">
            <a:avLst/>
          </a:prstGeom>
          <a:noFill/>
          <a:extLst>
            <a:ext uri="{909E8E84-426E-40DD-AFC4-6F175D3DCCD1}">
              <a14:hiddenFill xmlns:a14="http://schemas.microsoft.com/office/drawing/2010/main">
                <a:solidFill>
                  <a:srgbClr val="FFFFFF"/>
                </a:solidFill>
              </a14:hiddenFill>
            </a:ext>
          </a:extLst>
        </p:spPr>
      </p:pic>
      <p:sp>
        <p:nvSpPr>
          <p:cNvPr id="23" name="Espaço Reservado para Conteúdo 5">
            <a:extLst>
              <a:ext uri="{FF2B5EF4-FFF2-40B4-BE49-F238E27FC236}">
                <a16:creationId xmlns:a16="http://schemas.microsoft.com/office/drawing/2014/main" id="{9399C9A7-879C-47E0-9965-DC1DD69D2C7A}"/>
              </a:ext>
            </a:extLst>
          </p:cNvPr>
          <p:cNvSpPr txBox="1">
            <a:spLocks/>
          </p:cNvSpPr>
          <p:nvPr/>
        </p:nvSpPr>
        <p:spPr>
          <a:xfrm>
            <a:off x="739050" y="25938339"/>
            <a:ext cx="15106155" cy="636311"/>
          </a:xfrm>
          <a:prstGeom prst="rect">
            <a:avLst/>
          </a:prstGeom>
        </p:spPr>
        <p:txBody>
          <a:bodyPr vert="horz" lIns="91440" tIns="45720" rIns="91440" bIns="45720" rtlCol="0">
            <a:normAutofit/>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buFont typeface="Arial" panose="020B0604020202020204" pitchFamily="34" charset="0"/>
              <a:buNone/>
            </a:pPr>
            <a:r>
              <a:rPr lang="pt-BR" sz="3300" b="1" dirty="0">
                <a:latin typeface="Times New Roman" panose="02020603050405020304" pitchFamily="18" charset="0"/>
                <a:cs typeface="Times New Roman" panose="02020603050405020304" pitchFamily="18" charset="0"/>
              </a:rPr>
              <a:t>A FÍSICA: A ELETRICIDADE MUDA A MANEIRA DE VIVER_______________</a:t>
            </a:r>
          </a:p>
        </p:txBody>
      </p:sp>
      <p:pic>
        <p:nvPicPr>
          <p:cNvPr id="24" name="Picture 2" descr="Luigi Galvani – Wikipédia, a enciclopédia livre">
            <a:extLst>
              <a:ext uri="{FF2B5EF4-FFF2-40B4-BE49-F238E27FC236}">
                <a16:creationId xmlns:a16="http://schemas.microsoft.com/office/drawing/2014/main" id="{723BA1F0-8B28-416A-AE5E-47BE111609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663" y="27327743"/>
            <a:ext cx="6087952" cy="6998694"/>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a:extLst>
              <a:ext uri="{FF2B5EF4-FFF2-40B4-BE49-F238E27FC236}">
                <a16:creationId xmlns:a16="http://schemas.microsoft.com/office/drawing/2014/main" id="{B2C63CA3-77EB-4B70-BE45-8BAC8BD86586}"/>
              </a:ext>
            </a:extLst>
          </p:cNvPr>
          <p:cNvSpPr/>
          <p:nvPr/>
        </p:nvSpPr>
        <p:spPr>
          <a:xfrm>
            <a:off x="7277060" y="26584846"/>
            <a:ext cx="8116880" cy="8710077"/>
          </a:xfrm>
          <a:prstGeom prst="rect">
            <a:avLst/>
          </a:prstGeom>
        </p:spPr>
        <p:txBody>
          <a:bodyPr wrap="square">
            <a:spAutoFit/>
          </a:bodyPr>
          <a:lstStyle/>
          <a:p>
            <a:pPr algn="just"/>
            <a:r>
              <a:rPr lang="pt-BR" sz="4000" dirty="0">
                <a:latin typeface="Times New Roman" panose="02020603050405020304" pitchFamily="18" charset="0"/>
                <a:cs typeface="Times New Roman" panose="02020603050405020304" pitchFamily="18" charset="0"/>
              </a:rPr>
              <a:t>Luigi Galvani e Alexandre</a:t>
            </a:r>
          </a:p>
          <a:p>
            <a:pPr algn="just"/>
            <a:r>
              <a:rPr lang="pt-BR" sz="4000" dirty="0">
                <a:latin typeface="Times New Roman" panose="02020603050405020304" pitchFamily="18" charset="0"/>
                <a:cs typeface="Times New Roman" panose="02020603050405020304" pitchFamily="18" charset="0"/>
              </a:rPr>
              <a:t>Dos primórdios da eletricidade há ainda dois outros nomes históricos: o italiano Luigi Galvani (1737-1798), com as primeiras experiências sobre condução elétrica, ao qual está associado o termo ―galvanoplastia‖, e o italiano Alexandre Volta (1745-1827), que descobriu a pilha elétrica, que recebeu esse nome porque as primeiras pilhas eram formadas por moedas </a:t>
            </a:r>
            <a:r>
              <a:rPr lang="pt-BR" sz="4000" dirty="0" err="1">
                <a:latin typeface="Times New Roman" panose="02020603050405020304" pitchFamily="18" charset="0"/>
                <a:cs typeface="Times New Roman" panose="02020603050405020304" pitchFamily="18" charset="0"/>
              </a:rPr>
              <a:t>empilhadas.A</a:t>
            </a:r>
            <a:r>
              <a:rPr lang="pt-BR" sz="4000" dirty="0">
                <a:latin typeface="Times New Roman" panose="02020603050405020304" pitchFamily="18" charset="0"/>
                <a:cs typeface="Times New Roman" panose="02020603050405020304" pitchFamily="18" charset="0"/>
              </a:rPr>
              <a:t> unidade de corrente elétrica é chamada ―volt‖ em sua homenagem</a:t>
            </a:r>
          </a:p>
        </p:txBody>
      </p:sp>
      <p:sp>
        <p:nvSpPr>
          <p:cNvPr id="3" name="Retângulo 2">
            <a:extLst>
              <a:ext uri="{FF2B5EF4-FFF2-40B4-BE49-F238E27FC236}">
                <a16:creationId xmlns:a16="http://schemas.microsoft.com/office/drawing/2014/main" id="{24B007B9-62E7-4815-9B16-3ABA3438B01B}"/>
              </a:ext>
            </a:extLst>
          </p:cNvPr>
          <p:cNvSpPr/>
          <p:nvPr/>
        </p:nvSpPr>
        <p:spPr>
          <a:xfrm>
            <a:off x="279038" y="34983140"/>
            <a:ext cx="7934240" cy="7478970"/>
          </a:xfrm>
          <a:prstGeom prst="rect">
            <a:avLst/>
          </a:prstGeom>
        </p:spPr>
        <p:txBody>
          <a:bodyPr wrap="square">
            <a:spAutoFit/>
          </a:bodyPr>
          <a:lstStyle/>
          <a:p>
            <a:pPr algn="just"/>
            <a:r>
              <a:rPr lang="pt-BR" sz="4000" dirty="0">
                <a:latin typeface="Times New Roman" panose="02020603050405020304" pitchFamily="18" charset="0"/>
                <a:cs typeface="Times New Roman" panose="02020603050405020304" pitchFamily="18" charset="0"/>
              </a:rPr>
              <a:t>Michael Faraday: um dos nomes mais geniais na história da eletricidade é o de Michael Faraday (17911867), com significativa contribuição no campo da eletroquímica e a quem devemos as importantes leis da eletrólise de Faraday. É justamente homenageado com a unidade que indica a quantidade de carga correspondente a um mol de elétrons, em </a:t>
            </a:r>
            <a:r>
              <a:rPr lang="pt-BR" sz="4000" dirty="0" err="1">
                <a:latin typeface="Times New Roman" panose="02020603050405020304" pitchFamily="18" charset="0"/>
                <a:cs typeface="Times New Roman" panose="02020603050405020304" pitchFamily="18" charset="0"/>
              </a:rPr>
              <a:t>faráday</a:t>
            </a:r>
            <a:r>
              <a:rPr lang="pt-BR" sz="4000" dirty="0">
                <a:latin typeface="Times New Roman" panose="02020603050405020304" pitchFamily="18" charset="0"/>
                <a:cs typeface="Times New Roman" panose="02020603050405020304" pitchFamily="18" charset="0"/>
              </a:rPr>
              <a:t>, que é equivalente a, aproximadamente, 96.500 coulombs.</a:t>
            </a:r>
          </a:p>
        </p:txBody>
      </p:sp>
      <p:pic>
        <p:nvPicPr>
          <p:cNvPr id="26" name="Picture 4" descr="Michael Faraday – Wikipédia, a enciclopédia livre">
            <a:extLst>
              <a:ext uri="{FF2B5EF4-FFF2-40B4-BE49-F238E27FC236}">
                <a16:creationId xmlns:a16="http://schemas.microsoft.com/office/drawing/2014/main" id="{D915647D-B071-456B-ACFE-A187536D81C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3307" y="35348373"/>
            <a:ext cx="6300633" cy="6298298"/>
          </a:xfrm>
          <a:prstGeom prst="rect">
            <a:avLst/>
          </a:prstGeom>
          <a:noFill/>
          <a:extLst>
            <a:ext uri="{909E8E84-426E-40DD-AFC4-6F175D3DCCD1}">
              <a14:hiddenFill xmlns:a14="http://schemas.microsoft.com/office/drawing/2010/main">
                <a:solidFill>
                  <a:srgbClr val="FFFFFF"/>
                </a:solidFill>
              </a14:hiddenFill>
            </a:ext>
          </a:extLst>
        </p:spPr>
      </p:pic>
      <p:sp>
        <p:nvSpPr>
          <p:cNvPr id="27" name="Espaço Reservado para Conteúdo 5">
            <a:extLst>
              <a:ext uri="{FF2B5EF4-FFF2-40B4-BE49-F238E27FC236}">
                <a16:creationId xmlns:a16="http://schemas.microsoft.com/office/drawing/2014/main" id="{2DF64C18-120B-46DA-BA97-99734F5F52F1}"/>
              </a:ext>
            </a:extLst>
          </p:cNvPr>
          <p:cNvSpPr txBox="1">
            <a:spLocks/>
          </p:cNvSpPr>
          <p:nvPr/>
        </p:nvSpPr>
        <p:spPr>
          <a:xfrm>
            <a:off x="16632933" y="3999782"/>
            <a:ext cx="15106155" cy="636310"/>
          </a:xfrm>
          <a:prstGeom prst="rect">
            <a:avLst/>
          </a:prstGeom>
        </p:spPr>
        <p:txBody>
          <a:bodyPr vert="horz" lIns="91440" tIns="45720" rIns="91440" bIns="45720" rtlCol="0">
            <a:normAutofit fontScale="925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buFont typeface="Arial" panose="020B0604020202020204" pitchFamily="34" charset="0"/>
              <a:buNone/>
            </a:pPr>
            <a:r>
              <a:rPr lang="pt-BR" sz="3600" b="1" dirty="0">
                <a:latin typeface="Times New Roman" panose="02020603050405020304" pitchFamily="18" charset="0"/>
                <a:cs typeface="Times New Roman" panose="02020603050405020304" pitchFamily="18" charset="0"/>
              </a:rPr>
              <a:t>CHARLES DARWIN: A SOBREVIVENCIA DOS MAIS APTOS_______________</a:t>
            </a: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pic>
        <p:nvPicPr>
          <p:cNvPr id="28" name="Picture 4" descr="Aventuras na História · A evolução da espécie a partir de 5 livros ...">
            <a:extLst>
              <a:ext uri="{FF2B5EF4-FFF2-40B4-BE49-F238E27FC236}">
                <a16:creationId xmlns:a16="http://schemas.microsoft.com/office/drawing/2014/main" id="{E73DEA76-1BCC-4934-8A26-32A637D7310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28186" y="12339546"/>
            <a:ext cx="5715647" cy="4206939"/>
          </a:xfrm>
          <a:prstGeom prst="rect">
            <a:avLst/>
          </a:prstGeom>
          <a:noFill/>
          <a:extLst>
            <a:ext uri="{909E8E84-426E-40DD-AFC4-6F175D3DCCD1}">
              <a14:hiddenFill xmlns:a14="http://schemas.microsoft.com/office/drawing/2010/main">
                <a:solidFill>
                  <a:srgbClr val="FFFFFF"/>
                </a:solidFill>
              </a14:hiddenFill>
            </a:ext>
          </a:extLst>
        </p:spPr>
      </p:pic>
      <p:sp>
        <p:nvSpPr>
          <p:cNvPr id="29" name="Espaço Reservado para Texto 4">
            <a:extLst>
              <a:ext uri="{FF2B5EF4-FFF2-40B4-BE49-F238E27FC236}">
                <a16:creationId xmlns:a16="http://schemas.microsoft.com/office/drawing/2014/main" id="{F0CBF1EC-A864-48C0-ABDC-4796FC708051}"/>
              </a:ext>
            </a:extLst>
          </p:cNvPr>
          <p:cNvSpPr txBox="1">
            <a:spLocks/>
          </p:cNvSpPr>
          <p:nvPr/>
        </p:nvSpPr>
        <p:spPr>
          <a:xfrm>
            <a:off x="16632933" y="4389241"/>
            <a:ext cx="14613784" cy="7581468"/>
          </a:xfrm>
          <a:prstGeom prst="rect">
            <a:avLst/>
          </a:prstGeom>
        </p:spPr>
        <p:txBody>
          <a:bodyPr vert="horz" lIns="91440" tIns="45720" rIns="91440" bIns="45720" rtlCol="0" anchor="b">
            <a:noAutofit/>
          </a:bodyPr>
          <a:lstStyle>
            <a:lvl1pPr marL="0" indent="0" algn="l" defTabSz="3239902" rtl="0" eaLnBrk="1" latinLnBrk="0" hangingPunct="1">
              <a:lnSpc>
                <a:spcPct val="90000"/>
              </a:lnSpc>
              <a:spcBef>
                <a:spcPts val="3543"/>
              </a:spcBef>
              <a:buFont typeface="Arial" panose="020B0604020202020204" pitchFamily="34" charset="0"/>
              <a:buNone/>
              <a:defRPr sz="8504" b="1" kern="1200">
                <a:solidFill>
                  <a:schemeClr val="tx1"/>
                </a:solidFill>
                <a:latin typeface="+mn-lt"/>
                <a:ea typeface="+mn-ea"/>
                <a:cs typeface="+mn-cs"/>
              </a:defRPr>
            </a:lvl1pPr>
            <a:lvl2pPr marL="1619951" indent="0" algn="l" defTabSz="3239902" rtl="0" eaLnBrk="1" latinLnBrk="0" hangingPunct="1">
              <a:lnSpc>
                <a:spcPct val="90000"/>
              </a:lnSpc>
              <a:spcBef>
                <a:spcPts val="1772"/>
              </a:spcBef>
              <a:buFont typeface="Arial" panose="020B0604020202020204" pitchFamily="34" charset="0"/>
              <a:buNone/>
              <a:defRPr sz="7086" b="1" kern="1200">
                <a:solidFill>
                  <a:schemeClr val="tx1"/>
                </a:solidFill>
                <a:latin typeface="+mn-lt"/>
                <a:ea typeface="+mn-ea"/>
                <a:cs typeface="+mn-cs"/>
              </a:defRPr>
            </a:lvl2pPr>
            <a:lvl3pPr marL="3239902" indent="0" algn="l" defTabSz="3239902" rtl="0" eaLnBrk="1" latinLnBrk="0" hangingPunct="1">
              <a:lnSpc>
                <a:spcPct val="90000"/>
              </a:lnSpc>
              <a:spcBef>
                <a:spcPts val="1772"/>
              </a:spcBef>
              <a:buFont typeface="Arial" panose="020B0604020202020204" pitchFamily="34" charset="0"/>
              <a:buNone/>
              <a:defRPr sz="6378" b="1" kern="1200">
                <a:solidFill>
                  <a:schemeClr val="tx1"/>
                </a:solidFill>
                <a:latin typeface="+mn-lt"/>
                <a:ea typeface="+mn-ea"/>
                <a:cs typeface="+mn-cs"/>
              </a:defRPr>
            </a:lvl3pPr>
            <a:lvl4pPr marL="4859853"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4pPr>
            <a:lvl5pPr marL="6479804"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5pPr>
            <a:lvl6pPr marL="8099755"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6pPr>
            <a:lvl7pPr marL="9719706"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7pPr>
            <a:lvl8pPr marL="11339657"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8pPr>
            <a:lvl9pPr marL="12959608"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9pPr>
          </a:lstStyle>
          <a:p>
            <a:pPr algn="just"/>
            <a:r>
              <a:rPr lang="pt-BR" sz="4000" b="0" dirty="0">
                <a:latin typeface="Times New Roman" panose="02020603050405020304" pitchFamily="18" charset="0"/>
                <a:cs typeface="Times New Roman" panose="02020603050405020304" pitchFamily="18" charset="0"/>
              </a:rPr>
              <a:t>Darwin viveu até os 73 anos sem realizar o seu desejo de ser ministro religioso, porém a história deste homem nos remete a momentos importantes na história da humanidade, separando a crença dos homens na criação de Deus e nos levando a uma teoria de que o homem havia surgido de uma evolução a partir das suas observações da adaptação de animais ao ambiente em volta. Com números ele conseguiu comprovar que animais em ambientes diferentes se adaptam ao ambiente diferentemente de animais de outras regiões. As observações que mais surpreenderam Darwin ocorreram nas ilha Galápagos. Com dezesseis anos ingressou na Universidade de Edimburgo para estudar medicina, mas depois de dois anos decidiu que não queria ser médico e foi para Cambridge, para tornar-se ministro da Igreja anglicana.</a:t>
            </a:r>
          </a:p>
        </p:txBody>
      </p:sp>
      <p:sp>
        <p:nvSpPr>
          <p:cNvPr id="33" name="Retângulo 32">
            <a:extLst>
              <a:ext uri="{FF2B5EF4-FFF2-40B4-BE49-F238E27FC236}">
                <a16:creationId xmlns:a16="http://schemas.microsoft.com/office/drawing/2014/main" id="{2BEC80A8-4157-43BA-9559-1DD516A29493}"/>
              </a:ext>
            </a:extLst>
          </p:cNvPr>
          <p:cNvSpPr/>
          <p:nvPr/>
        </p:nvSpPr>
        <p:spPr>
          <a:xfrm>
            <a:off x="16273969" y="17255517"/>
            <a:ext cx="16198850" cy="8094524"/>
          </a:xfrm>
          <a:prstGeom prst="rect">
            <a:avLst/>
          </a:prstGeom>
        </p:spPr>
        <p:txBody>
          <a:bodyPr>
            <a:spAutoFit/>
          </a:bodyPr>
          <a:lstStyle/>
          <a:p>
            <a:pPr algn="just"/>
            <a:r>
              <a:rPr lang="pt-BR" sz="4000" dirty="0">
                <a:latin typeface="Times New Roman" panose="02020603050405020304" pitchFamily="18" charset="0"/>
                <a:cs typeface="Times New Roman" panose="02020603050405020304" pitchFamily="18" charset="0"/>
              </a:rPr>
              <a:t>Após a discussão sobre as suas descobertas com o geólogo Charles </a:t>
            </a:r>
            <a:r>
              <a:rPr lang="pt-BR" sz="4000" dirty="0" err="1">
                <a:latin typeface="Times New Roman" panose="02020603050405020304" pitchFamily="18" charset="0"/>
                <a:cs typeface="Times New Roman" panose="02020603050405020304" pitchFamily="18" charset="0"/>
              </a:rPr>
              <a:t>Lyell</a:t>
            </a:r>
            <a:r>
              <a:rPr lang="pt-BR" sz="4000" dirty="0">
                <a:latin typeface="Times New Roman" panose="02020603050405020304" pitchFamily="18" charset="0"/>
                <a:cs typeface="Times New Roman" panose="02020603050405020304" pitchFamily="18" charset="0"/>
              </a:rPr>
              <a:t>, que em 1830 publicou o primeiro volume do seu livro Princípios da geologia. Em 1842 Darwin já havia feito muitas pesquisas em diferentes tipos de animais, o suficiente para lhe render um rascunho de 35 páginas do seu livro A origem das espécies. Darwin prudentemente restringiu as suas observações e experiências somente a animais temendo a reação da igreja quanto a sua obra o que não lhe trouxe resultado pois ainda sim os olhares dos religiosos quanto a sua obra era negativo</a:t>
            </a:r>
          </a:p>
          <a:p>
            <a:pPr algn="just"/>
            <a:r>
              <a:rPr lang="pt-BR" sz="4000" dirty="0">
                <a:latin typeface="Times New Roman" panose="02020603050405020304" pitchFamily="18" charset="0"/>
                <a:cs typeface="Times New Roman" panose="02020603050405020304" pitchFamily="18" charset="0"/>
              </a:rPr>
              <a:t>O livro que Darwin leu, e que lhe ofereceu base teórica para desenvolver sua teoria, foi o Ensaio sobre o princípio da população, publicado em 1798 por Thomas Robert Malthus. O malthusianismo é uma teoria de controle populacional que diz que a população não pode passar de um certo número limite e não ultrapassar para que ela seja auto sustentável.</a:t>
            </a:r>
          </a:p>
        </p:txBody>
      </p:sp>
      <p:pic>
        <p:nvPicPr>
          <p:cNvPr id="34" name="Picture 2" descr="200 anos de Karl Marx. Sete fatos">
            <a:extLst>
              <a:ext uri="{FF2B5EF4-FFF2-40B4-BE49-F238E27FC236}">
                <a16:creationId xmlns:a16="http://schemas.microsoft.com/office/drawing/2014/main" id="{60C30D53-E2A5-4C7A-9154-61979F036F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23763" y="26724452"/>
            <a:ext cx="13432123" cy="8059274"/>
          </a:xfrm>
          <a:prstGeom prst="rect">
            <a:avLst/>
          </a:prstGeom>
          <a:noFill/>
          <a:extLst>
            <a:ext uri="{909E8E84-426E-40DD-AFC4-6F175D3DCCD1}">
              <a14:hiddenFill xmlns:a14="http://schemas.microsoft.com/office/drawing/2010/main">
                <a:solidFill>
                  <a:srgbClr val="FFFFFF"/>
                </a:solidFill>
              </a14:hiddenFill>
            </a:ext>
          </a:extLst>
        </p:spPr>
      </p:pic>
      <p:sp>
        <p:nvSpPr>
          <p:cNvPr id="35" name="Espaço Reservado para Conteúdo 5">
            <a:extLst>
              <a:ext uri="{FF2B5EF4-FFF2-40B4-BE49-F238E27FC236}">
                <a16:creationId xmlns:a16="http://schemas.microsoft.com/office/drawing/2014/main" id="{7D5858DB-4310-4E72-B866-8B020FEA6BB5}"/>
              </a:ext>
            </a:extLst>
          </p:cNvPr>
          <p:cNvSpPr txBox="1">
            <a:spLocks/>
          </p:cNvSpPr>
          <p:nvPr/>
        </p:nvSpPr>
        <p:spPr>
          <a:xfrm>
            <a:off x="16554085" y="25719305"/>
            <a:ext cx="15106155" cy="636310"/>
          </a:xfrm>
          <a:prstGeom prst="rect">
            <a:avLst/>
          </a:prstGeom>
        </p:spPr>
        <p:txBody>
          <a:bodyPr vert="horz" lIns="91440" tIns="45720" rIns="91440" bIns="45720" rtlCol="0">
            <a:normAutofit fontScale="925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buFont typeface="Arial" panose="020B0604020202020204" pitchFamily="34" charset="0"/>
              <a:buNone/>
            </a:pPr>
            <a:r>
              <a:rPr lang="pt-BR" sz="3600" b="1" dirty="0">
                <a:latin typeface="Times New Roman" panose="02020603050405020304" pitchFamily="18" charset="0"/>
                <a:cs typeface="Times New Roman" panose="02020603050405020304" pitchFamily="18" charset="0"/>
              </a:rPr>
              <a:t>KARL MARKS: UM PROFETA MUITO AMADO E MUITO ODIADO_________</a:t>
            </a: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sp>
        <p:nvSpPr>
          <p:cNvPr id="36" name="Retângulo 35">
            <a:extLst>
              <a:ext uri="{FF2B5EF4-FFF2-40B4-BE49-F238E27FC236}">
                <a16:creationId xmlns:a16="http://schemas.microsoft.com/office/drawing/2014/main" id="{A4874358-790D-4C9E-A12B-78F0AEEAFEDC}"/>
              </a:ext>
            </a:extLst>
          </p:cNvPr>
          <p:cNvSpPr/>
          <p:nvPr/>
        </p:nvSpPr>
        <p:spPr>
          <a:xfrm>
            <a:off x="16273969" y="35366244"/>
            <a:ext cx="16198850" cy="6247864"/>
          </a:xfrm>
          <a:prstGeom prst="rect">
            <a:avLst/>
          </a:prstGeom>
        </p:spPr>
        <p:txBody>
          <a:bodyPr>
            <a:spAutoFit/>
          </a:bodyPr>
          <a:lstStyle/>
          <a:p>
            <a:r>
              <a:rPr lang="pt-BR" sz="4000" dirty="0">
                <a:latin typeface="Times New Roman" panose="02020603050405020304" pitchFamily="18" charset="0"/>
                <a:cs typeface="Times New Roman" panose="02020603050405020304" pitchFamily="18" charset="0"/>
              </a:rPr>
              <a:t>Nascido em 1818 de uma família de rabinos, convertida ao protestantismo, suas obras eram cheias de sarcasmos e linguajar pesado não diferente do que usava no cotidiano, porém sabia mudar a sua compostura quando haviam mulheres e crianças no recinto. Ao lermos sua obra, que não se restringe ao campo da filosofia apenas, mas abrange ainda e sobretudo os campos da história, da ciência política e da economia. Parece oportuno acrescentar que, na família, Marx era o patriarca, que dominava e sabia amar. Sempre continha os gracejos irreverentes e o linguajar simples quando havia mulheres e crianças presentes, e se alguém dizia algo indecente ficava nervoso e corava. Gostava de brincar com os filhos, contando-lhes histórias sem fim.</a:t>
            </a:r>
          </a:p>
        </p:txBody>
      </p:sp>
    </p:spTree>
    <p:extLst>
      <p:ext uri="{BB962C8B-B14F-4D97-AF65-F5344CB8AC3E}">
        <p14:creationId xmlns:p14="http://schemas.microsoft.com/office/powerpoint/2010/main" val="79241427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TotalTime>
  <Words>956</Words>
  <Application>Microsoft Office PowerPoint</Application>
  <PresentationFormat>Personalizar</PresentationFormat>
  <Paragraphs>20</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Times New Roman</vt:lpstr>
      <vt:lpstr>Tema do Office</vt:lpstr>
      <vt:lpstr>CONTRIBUIÇÃO PARA O ESTUDO DO USO DA TECNOLOGIA EM BOMBAS DE INFUSÃO E SUA EFICACIA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CONTRIBUIÇÃO PARA O ESTUDO DO USO DA TECNOLOGIA EM BOMBAS DE INFUSÃO E SUA EFICACIA</dc:title>
  <dc:creator>Josimar Santos</dc:creator>
  <cp:lastModifiedBy>Alessandro dos Santos</cp:lastModifiedBy>
  <cp:revision>29</cp:revision>
  <dcterms:created xsi:type="dcterms:W3CDTF">2018-11-20T16:13:45Z</dcterms:created>
  <dcterms:modified xsi:type="dcterms:W3CDTF">2020-04-26T14:45:32Z</dcterms:modified>
</cp:coreProperties>
</file>