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8" r:id="rId3"/>
    <p:sldId id="261" r:id="rId4"/>
    <p:sldId id="264" r:id="rId5"/>
    <p:sldId id="260" r:id="rId6"/>
    <p:sldId id="262" r:id="rId7"/>
    <p:sldId id="259" r:id="rId8"/>
    <p:sldId id="275" r:id="rId9"/>
    <p:sldId id="263" r:id="rId10"/>
    <p:sldId id="265" r:id="rId11"/>
    <p:sldId id="266" r:id="rId12"/>
    <p:sldId id="258" r:id="rId13"/>
    <p:sldId id="269" r:id="rId14"/>
    <p:sldId id="276" r:id="rId15"/>
    <p:sldId id="277" r:id="rId16"/>
    <p:sldId id="270" r:id="rId17"/>
    <p:sldId id="267" r:id="rId18"/>
    <p:sldId id="271" r:id="rId19"/>
    <p:sldId id="272" r:id="rId20"/>
    <p:sldId id="273" r:id="rId21"/>
    <p:sldId id="274" r:id="rId22"/>
    <p:sldId id="268" r:id="rId23"/>
  </p:sldIdLst>
  <p:sldSz cx="10585450" cy="5954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2E2E2E"/>
    <a:srgbClr val="3A0000"/>
    <a:srgbClr val="3D6283"/>
    <a:srgbClr val="1E1E1E"/>
    <a:srgbClr val="203966"/>
    <a:srgbClr val="1F797B"/>
    <a:srgbClr val="31BCC1"/>
    <a:srgbClr val="4472C4"/>
    <a:srgbClr val="69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181" y="974533"/>
            <a:ext cx="7939088" cy="2073122"/>
          </a:xfrm>
        </p:spPr>
        <p:txBody>
          <a:bodyPr anchor="b"/>
          <a:lstStyle>
            <a:lvl1pPr algn="ctr">
              <a:defRPr sz="5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181" y="3127603"/>
            <a:ext cx="7939088" cy="1437677"/>
          </a:xfrm>
        </p:spPr>
        <p:txBody>
          <a:bodyPr/>
          <a:lstStyle>
            <a:lvl1pPr marL="0" indent="0" algn="ctr">
              <a:buNone/>
              <a:defRPr sz="2084"/>
            </a:lvl1pPr>
            <a:lvl2pPr marL="396941" indent="0" algn="ctr">
              <a:buNone/>
              <a:defRPr sz="1736"/>
            </a:lvl2pPr>
            <a:lvl3pPr marL="793882" indent="0" algn="ctr">
              <a:buNone/>
              <a:defRPr sz="1563"/>
            </a:lvl3pPr>
            <a:lvl4pPr marL="1190823" indent="0" algn="ctr">
              <a:buNone/>
              <a:defRPr sz="1389"/>
            </a:lvl4pPr>
            <a:lvl5pPr marL="1587764" indent="0" algn="ctr">
              <a:buNone/>
              <a:defRPr sz="1389"/>
            </a:lvl5pPr>
            <a:lvl6pPr marL="1984705" indent="0" algn="ctr">
              <a:buNone/>
              <a:defRPr sz="1389"/>
            </a:lvl6pPr>
            <a:lvl7pPr marL="2381646" indent="0" algn="ctr">
              <a:buNone/>
              <a:defRPr sz="1389"/>
            </a:lvl7pPr>
            <a:lvl8pPr marL="2778587" indent="0" algn="ctr">
              <a:buNone/>
              <a:defRPr sz="1389"/>
            </a:lvl8pPr>
            <a:lvl9pPr marL="3175528" indent="0" algn="ctr">
              <a:buNone/>
              <a:defRPr sz="138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7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5212" y="317033"/>
            <a:ext cx="2282488" cy="50463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750" y="317033"/>
            <a:ext cx="6715145" cy="50463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6" y="1484544"/>
            <a:ext cx="9129951" cy="2476995"/>
          </a:xfrm>
        </p:spPr>
        <p:txBody>
          <a:bodyPr anchor="b"/>
          <a:lstStyle>
            <a:lvl1pPr>
              <a:defRPr sz="5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36" y="3984972"/>
            <a:ext cx="9129951" cy="1302593"/>
          </a:xfrm>
        </p:spPr>
        <p:txBody>
          <a:bodyPr/>
          <a:lstStyle>
            <a:lvl1pPr marL="0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1pPr>
            <a:lvl2pPr marL="396941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2pPr>
            <a:lvl3pPr marL="79388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3pPr>
            <a:lvl4pPr marL="1190823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4pPr>
            <a:lvl5pPr marL="1587764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5pPr>
            <a:lvl6pPr marL="1984705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6pPr>
            <a:lvl7pPr marL="2381646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7pPr>
            <a:lvl8pPr marL="277858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8pPr>
            <a:lvl9pPr marL="3175528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2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750" y="1585167"/>
            <a:ext cx="4498816" cy="37782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8884" y="1585167"/>
            <a:ext cx="4498816" cy="37782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8" y="317034"/>
            <a:ext cx="9129951" cy="1150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129" y="1459732"/>
            <a:ext cx="4478141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41" indent="0">
              <a:buNone/>
              <a:defRPr sz="1736" b="1"/>
            </a:lvl2pPr>
            <a:lvl3pPr marL="793882" indent="0">
              <a:buNone/>
              <a:defRPr sz="1563" b="1"/>
            </a:lvl3pPr>
            <a:lvl4pPr marL="1190823" indent="0">
              <a:buNone/>
              <a:defRPr sz="1389" b="1"/>
            </a:lvl4pPr>
            <a:lvl5pPr marL="1587764" indent="0">
              <a:buNone/>
              <a:defRPr sz="1389" b="1"/>
            </a:lvl5pPr>
            <a:lvl6pPr marL="1984705" indent="0">
              <a:buNone/>
              <a:defRPr sz="1389" b="1"/>
            </a:lvl6pPr>
            <a:lvl7pPr marL="2381646" indent="0">
              <a:buNone/>
              <a:defRPr sz="1389" b="1"/>
            </a:lvl7pPr>
            <a:lvl8pPr marL="2778587" indent="0">
              <a:buNone/>
              <a:defRPr sz="1389" b="1"/>
            </a:lvl8pPr>
            <a:lvl9pPr marL="3175528" indent="0">
              <a:buNone/>
              <a:defRPr sz="13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29" y="2175124"/>
            <a:ext cx="4478141" cy="3199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884" y="1459732"/>
            <a:ext cx="4500195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41" indent="0">
              <a:buNone/>
              <a:defRPr sz="1736" b="1"/>
            </a:lvl2pPr>
            <a:lvl3pPr marL="793882" indent="0">
              <a:buNone/>
              <a:defRPr sz="1563" b="1"/>
            </a:lvl3pPr>
            <a:lvl4pPr marL="1190823" indent="0">
              <a:buNone/>
              <a:defRPr sz="1389" b="1"/>
            </a:lvl4pPr>
            <a:lvl5pPr marL="1587764" indent="0">
              <a:buNone/>
              <a:defRPr sz="1389" b="1"/>
            </a:lvl5pPr>
            <a:lvl6pPr marL="1984705" indent="0">
              <a:buNone/>
              <a:defRPr sz="1389" b="1"/>
            </a:lvl6pPr>
            <a:lvl7pPr marL="2381646" indent="0">
              <a:buNone/>
              <a:defRPr sz="1389" b="1"/>
            </a:lvl7pPr>
            <a:lvl8pPr marL="2778587" indent="0">
              <a:buNone/>
              <a:defRPr sz="1389" b="1"/>
            </a:lvl8pPr>
            <a:lvl9pPr marL="3175528" indent="0">
              <a:buNone/>
              <a:defRPr sz="13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884" y="2175124"/>
            <a:ext cx="4500195" cy="3199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4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9" y="396981"/>
            <a:ext cx="3414083" cy="1389433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195" y="857369"/>
            <a:ext cx="5358884" cy="4231706"/>
          </a:xfrm>
        </p:spPr>
        <p:txBody>
          <a:bodyPr/>
          <a:lstStyle>
            <a:lvl1pPr>
              <a:defRPr sz="2778"/>
            </a:lvl1pPr>
            <a:lvl2pPr>
              <a:defRPr sz="2431"/>
            </a:lvl2pPr>
            <a:lvl3pPr>
              <a:defRPr sz="2084"/>
            </a:lvl3pPr>
            <a:lvl4pPr>
              <a:defRPr sz="1736"/>
            </a:lvl4pPr>
            <a:lvl5pPr>
              <a:defRPr sz="1736"/>
            </a:lvl5pPr>
            <a:lvl6pPr>
              <a:defRPr sz="1736"/>
            </a:lvl6pPr>
            <a:lvl7pPr>
              <a:defRPr sz="1736"/>
            </a:lvl7pPr>
            <a:lvl8pPr>
              <a:defRPr sz="1736"/>
            </a:lvl8pPr>
            <a:lvl9pPr>
              <a:defRPr sz="173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29" y="1786414"/>
            <a:ext cx="3414083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41" indent="0">
              <a:buNone/>
              <a:defRPr sz="1215"/>
            </a:lvl2pPr>
            <a:lvl3pPr marL="793882" indent="0">
              <a:buNone/>
              <a:defRPr sz="1042"/>
            </a:lvl3pPr>
            <a:lvl4pPr marL="1190823" indent="0">
              <a:buNone/>
              <a:defRPr sz="868"/>
            </a:lvl4pPr>
            <a:lvl5pPr marL="1587764" indent="0">
              <a:buNone/>
              <a:defRPr sz="868"/>
            </a:lvl5pPr>
            <a:lvl6pPr marL="1984705" indent="0">
              <a:buNone/>
              <a:defRPr sz="868"/>
            </a:lvl6pPr>
            <a:lvl7pPr marL="2381646" indent="0">
              <a:buNone/>
              <a:defRPr sz="868"/>
            </a:lvl7pPr>
            <a:lvl8pPr marL="2778587" indent="0">
              <a:buNone/>
              <a:defRPr sz="868"/>
            </a:lvl8pPr>
            <a:lvl9pPr marL="3175528" indent="0">
              <a:buNone/>
              <a:defRPr sz="86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9" y="396981"/>
            <a:ext cx="3414083" cy="1389433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0195" y="857369"/>
            <a:ext cx="5358884" cy="4231706"/>
          </a:xfrm>
        </p:spPr>
        <p:txBody>
          <a:bodyPr anchor="t"/>
          <a:lstStyle>
            <a:lvl1pPr marL="0" indent="0">
              <a:buNone/>
              <a:defRPr sz="2778"/>
            </a:lvl1pPr>
            <a:lvl2pPr marL="396941" indent="0">
              <a:buNone/>
              <a:defRPr sz="2431"/>
            </a:lvl2pPr>
            <a:lvl3pPr marL="793882" indent="0">
              <a:buNone/>
              <a:defRPr sz="2084"/>
            </a:lvl3pPr>
            <a:lvl4pPr marL="1190823" indent="0">
              <a:buNone/>
              <a:defRPr sz="1736"/>
            </a:lvl4pPr>
            <a:lvl5pPr marL="1587764" indent="0">
              <a:buNone/>
              <a:defRPr sz="1736"/>
            </a:lvl5pPr>
            <a:lvl6pPr marL="1984705" indent="0">
              <a:buNone/>
              <a:defRPr sz="1736"/>
            </a:lvl6pPr>
            <a:lvl7pPr marL="2381646" indent="0">
              <a:buNone/>
              <a:defRPr sz="1736"/>
            </a:lvl7pPr>
            <a:lvl8pPr marL="2778587" indent="0">
              <a:buNone/>
              <a:defRPr sz="1736"/>
            </a:lvl8pPr>
            <a:lvl9pPr marL="3175528" indent="0">
              <a:buNone/>
              <a:defRPr sz="173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29" y="1786414"/>
            <a:ext cx="3414083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41" indent="0">
              <a:buNone/>
              <a:defRPr sz="1215"/>
            </a:lvl2pPr>
            <a:lvl3pPr marL="793882" indent="0">
              <a:buNone/>
              <a:defRPr sz="1042"/>
            </a:lvl3pPr>
            <a:lvl4pPr marL="1190823" indent="0">
              <a:buNone/>
              <a:defRPr sz="868"/>
            </a:lvl4pPr>
            <a:lvl5pPr marL="1587764" indent="0">
              <a:buNone/>
              <a:defRPr sz="868"/>
            </a:lvl5pPr>
            <a:lvl6pPr marL="1984705" indent="0">
              <a:buNone/>
              <a:defRPr sz="868"/>
            </a:lvl6pPr>
            <a:lvl7pPr marL="2381646" indent="0">
              <a:buNone/>
              <a:defRPr sz="868"/>
            </a:lvl7pPr>
            <a:lvl8pPr marL="2778587" indent="0">
              <a:buNone/>
              <a:defRPr sz="868"/>
            </a:lvl8pPr>
            <a:lvl9pPr marL="3175528" indent="0">
              <a:buNone/>
              <a:defRPr sz="86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750" y="317034"/>
            <a:ext cx="9129951" cy="115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50" y="1585167"/>
            <a:ext cx="9129951" cy="377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750" y="5519137"/>
            <a:ext cx="2381726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BCE5-0F82-44C5-9D8E-2B07D2192A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6431" y="5519137"/>
            <a:ext cx="3572589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5974" y="5519137"/>
            <a:ext cx="2381726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3882" rtl="0" eaLnBrk="1" latinLnBrk="0" hangingPunct="1">
        <a:lnSpc>
          <a:spcPct val="90000"/>
        </a:lnSpc>
        <a:spcBef>
          <a:spcPct val="0"/>
        </a:spcBef>
        <a:buNone/>
        <a:defRPr sz="3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471" indent="-198471" algn="l" defTabSz="793882" rtl="0" eaLnBrk="1" latinLnBrk="0" hangingPunct="1">
        <a:lnSpc>
          <a:spcPct val="90000"/>
        </a:lnSpc>
        <a:spcBef>
          <a:spcPts val="86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595412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2pPr>
      <a:lvl3pPr marL="992353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89294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6235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3176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80117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7058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3999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3882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0823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7764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4705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1646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78587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5528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45000">
              <a:srgbClr val="4A2B9A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9CDBE8D-8B27-967A-083A-A31F9DCF41D9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9E8B85-3DC2-898E-C0ED-1735D4E4801E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#001d31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412699-550A-E7A8-2E5D-3F1384620278}"/>
              </a:ext>
            </a:extLst>
          </p:cNvPr>
          <p:cNvSpPr/>
          <p:nvPr/>
        </p:nvSpPr>
        <p:spPr>
          <a:xfrm>
            <a:off x="660392" y="241444"/>
            <a:ext cx="31950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1885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6699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7C94D-8D7A-2F1D-15DC-605809A0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84C15DB-1ECC-1254-D5E0-84C649307ED8}"/>
              </a:ext>
            </a:extLst>
          </p:cNvPr>
          <p:cNvSpPr/>
          <p:nvPr/>
        </p:nvSpPr>
        <p:spPr>
          <a:xfrm>
            <a:off x="1469003" y="1564419"/>
            <a:ext cx="2464905" cy="1162878"/>
          </a:xfrm>
          <a:prstGeom prst="roundRect">
            <a:avLst>
              <a:gd name="adj" fmla="val 11539"/>
            </a:avLst>
          </a:prstGeom>
          <a:solidFill>
            <a:srgbClr val="1E1E1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#1E1E1E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2307D05-111A-1E32-63BC-679FFDC2D59D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AEA91F0-D00C-9147-7C26-8A5F94662D00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#666699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9CBEC3-D999-8350-321D-443467C0EFE7}"/>
              </a:ext>
            </a:extLst>
          </p:cNvPr>
          <p:cNvSpPr/>
          <p:nvPr/>
        </p:nvSpPr>
        <p:spPr>
          <a:xfrm>
            <a:off x="4123027" y="1564419"/>
            <a:ext cx="2464905" cy="1162878"/>
          </a:xfrm>
          <a:prstGeom prst="roundRect">
            <a:avLst>
              <a:gd name="adj" fmla="val 11539"/>
            </a:avLst>
          </a:prstGeom>
          <a:solidFill>
            <a:srgbClr val="10223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#102236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3B93F8-5F22-41AB-A49C-392DCF0F8BCC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46371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6699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E7ED4-31B3-EA81-EE54-726EF681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FFAF0A-5055-B950-B17E-76588B469DF3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C6DA310-D19A-CB76-4114-BE4760048195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D56A9561-4BB9-5780-E966-CF0D2CF655B6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C6D07CC-5DAD-3C20-25A7-C16B04677EA0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358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B8A1A7-E0C1-6DD6-8467-0A52019D399A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6ACB7D-B381-0498-3BB2-B5DDD8501153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12C63E1-1B29-550E-EC64-695FB2176610}"/>
              </a:ext>
            </a:extLst>
          </p:cNvPr>
          <p:cNvSpPr/>
          <p:nvPr/>
        </p:nvSpPr>
        <p:spPr>
          <a:xfrm>
            <a:off x="3071191" y="487017"/>
            <a:ext cx="7345017" cy="407504"/>
          </a:xfrm>
          <a:prstGeom prst="roundRect">
            <a:avLst>
              <a:gd name="adj" fmla="val 11905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543391-DB91-6E0B-BF19-427FF5D7EACC}"/>
              </a:ext>
            </a:extLst>
          </p:cNvPr>
          <p:cNvSpPr/>
          <p:nvPr/>
        </p:nvSpPr>
        <p:spPr>
          <a:xfrm>
            <a:off x="2976768" y="1197664"/>
            <a:ext cx="1699591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Fonte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229B60-F165-85FF-719C-4DC09AF4B94F}"/>
              </a:ext>
            </a:extLst>
          </p:cNvPr>
          <p:cNvSpPr/>
          <p:nvPr/>
        </p:nvSpPr>
        <p:spPr>
          <a:xfrm>
            <a:off x="2976767" y="1565412"/>
            <a:ext cx="1699591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808080"/>
                </a:solidFill>
              </a:rPr>
              <a:t>Fonte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7B7222-8F7D-D8E3-351F-B19FC45519D5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A546F1-91E1-F563-FED9-6C5572364083}"/>
              </a:ext>
            </a:extLst>
          </p:cNvPr>
          <p:cNvSpPr/>
          <p:nvPr/>
        </p:nvSpPr>
        <p:spPr>
          <a:xfrm>
            <a:off x="993911" y="614035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#1E1E1E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5C0412-4181-F7A6-8F20-0E553A1C3504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06DF416-2CE3-9EC3-D978-9828A9AE6007}"/>
              </a:ext>
            </a:extLst>
          </p:cNvPr>
          <p:cNvSpPr/>
          <p:nvPr/>
        </p:nvSpPr>
        <p:spPr>
          <a:xfrm>
            <a:off x="119267" y="1232746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#0158CC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8ABF0B-61FF-3024-3987-B1728F74E663}"/>
              </a:ext>
            </a:extLst>
          </p:cNvPr>
          <p:cNvSpPr/>
          <p:nvPr/>
        </p:nvSpPr>
        <p:spPr>
          <a:xfrm>
            <a:off x="168963" y="2507439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#0080FF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069CC94-CF9B-6064-6A31-08774114116B}"/>
              </a:ext>
            </a:extLst>
          </p:cNvPr>
          <p:cNvSpPr/>
          <p:nvPr/>
        </p:nvSpPr>
        <p:spPr>
          <a:xfrm>
            <a:off x="864702" y="3040063"/>
            <a:ext cx="1858620" cy="189340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BE9323-38A6-5B99-B852-E3468B2C3BF7}"/>
              </a:ext>
            </a:extLst>
          </p:cNvPr>
          <p:cNvSpPr/>
          <p:nvPr/>
        </p:nvSpPr>
        <p:spPr>
          <a:xfrm>
            <a:off x="2976767" y="3986765"/>
            <a:ext cx="4636887" cy="92682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C94BF17-7D00-D0A8-D2B7-807254B6FCF8}"/>
              </a:ext>
            </a:extLst>
          </p:cNvPr>
          <p:cNvSpPr/>
          <p:nvPr/>
        </p:nvSpPr>
        <p:spPr>
          <a:xfrm>
            <a:off x="2976767" y="1933160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D9168"/>
                </a:solidFill>
              </a:rPr>
              <a:t>Fonte   #0d9168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600ADEC-21AB-DAD1-1A7F-8F64C5DB95E8}"/>
              </a:ext>
            </a:extLst>
          </p:cNvPr>
          <p:cNvSpPr/>
          <p:nvPr/>
        </p:nvSpPr>
        <p:spPr>
          <a:xfrm>
            <a:off x="2976767" y="2330070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0D090"/>
                </a:solidFill>
              </a:rPr>
              <a:t>Fonte   #00d090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82A904-7216-43D2-6473-3C24AFD52BCF}"/>
              </a:ext>
            </a:extLst>
          </p:cNvPr>
          <p:cNvSpPr/>
          <p:nvPr/>
        </p:nvSpPr>
        <p:spPr>
          <a:xfrm>
            <a:off x="2976767" y="2666465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03637"/>
                </a:solidFill>
              </a:rPr>
              <a:t>Fonte   #0d9168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8CA3E9-4CA6-DB50-C808-87F472768B2E}"/>
              </a:ext>
            </a:extLst>
          </p:cNvPr>
          <p:cNvSpPr/>
          <p:nvPr/>
        </p:nvSpPr>
        <p:spPr>
          <a:xfrm>
            <a:off x="2976767" y="3067395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080FF"/>
                </a:solidFill>
              </a:rPr>
              <a:t>Fonte   #0080ff</a:t>
            </a:r>
          </a:p>
        </p:txBody>
      </p:sp>
    </p:spTree>
    <p:extLst>
      <p:ext uri="{BB962C8B-B14F-4D97-AF65-F5344CB8AC3E}">
        <p14:creationId xmlns:p14="http://schemas.microsoft.com/office/powerpoint/2010/main" val="74546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8C8DC7-92FB-4C18-37B9-706A6283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5B96D-6743-9650-7D56-5040DB69B89B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B33923-EFB7-D179-FEC4-131E83B7ED7D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F69B3E-54EE-7A4B-3727-49A210EC375A}"/>
              </a:ext>
            </a:extLst>
          </p:cNvPr>
          <p:cNvSpPr/>
          <p:nvPr/>
        </p:nvSpPr>
        <p:spPr>
          <a:xfrm>
            <a:off x="3071191" y="487017"/>
            <a:ext cx="7345017" cy="407504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D8407F-1244-2CBA-8982-D53C66417AF1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0E3C42-27EB-1CC8-5BA5-14C5BD8E8E53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5868C90D-05EB-BECF-8667-E3CFE8756CD1}"/>
              </a:ext>
            </a:extLst>
          </p:cNvPr>
          <p:cNvSpPr/>
          <p:nvPr/>
        </p:nvSpPr>
        <p:spPr>
          <a:xfrm>
            <a:off x="889252" y="1123137"/>
            <a:ext cx="1870842" cy="1742147"/>
          </a:xfrm>
          <a:prstGeom prst="round2SameRect">
            <a:avLst>
              <a:gd name="adj1" fmla="val 0"/>
              <a:gd name="adj2" fmla="val 3827"/>
            </a:avLst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#252525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F180532-8103-8516-B19A-F564F6E9B209}"/>
              </a:ext>
            </a:extLst>
          </p:cNvPr>
          <p:cNvSpPr/>
          <p:nvPr/>
        </p:nvSpPr>
        <p:spPr>
          <a:xfrm>
            <a:off x="2976767" y="3986765"/>
            <a:ext cx="4636887" cy="92682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188BB29-F940-BBDE-382B-BD6975B438FB}"/>
              </a:ext>
            </a:extLst>
          </p:cNvPr>
          <p:cNvSpPr/>
          <p:nvPr/>
        </p:nvSpPr>
        <p:spPr>
          <a:xfrm>
            <a:off x="889253" y="755389"/>
            <a:ext cx="1870841" cy="367748"/>
          </a:xfrm>
          <a:prstGeom prst="round2SameRect">
            <a:avLst/>
          </a:prstGeom>
          <a:gradFill flip="none" rotWithShape="1">
            <a:gsLst>
              <a:gs pos="0">
                <a:srgbClr val="777777">
                  <a:shade val="30000"/>
                  <a:satMod val="115000"/>
                </a:srgbClr>
              </a:gs>
              <a:gs pos="50000">
                <a:srgbClr val="777777">
                  <a:shade val="67500"/>
                  <a:satMod val="115000"/>
                </a:srgbClr>
              </a:gs>
              <a:gs pos="100000">
                <a:srgbClr val="77777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A41A686D-500C-C0DE-D7DB-978AF0C0F76E}"/>
              </a:ext>
            </a:extLst>
          </p:cNvPr>
          <p:cNvSpPr/>
          <p:nvPr/>
        </p:nvSpPr>
        <p:spPr>
          <a:xfrm rot="16200000">
            <a:off x="3089622" y="468586"/>
            <a:ext cx="407504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A370C34-4D43-CDB7-A011-E0989DF18886}"/>
              </a:ext>
            </a:extLst>
          </p:cNvPr>
          <p:cNvSpPr/>
          <p:nvPr/>
        </p:nvSpPr>
        <p:spPr>
          <a:xfrm>
            <a:off x="3071192" y="1157908"/>
            <a:ext cx="2757114" cy="488012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76586BD-B47D-4494-9F96-983F3E6DE823}"/>
              </a:ext>
            </a:extLst>
          </p:cNvPr>
          <p:cNvSpPr/>
          <p:nvPr/>
        </p:nvSpPr>
        <p:spPr>
          <a:xfrm rot="16200000">
            <a:off x="3049368" y="1179731"/>
            <a:ext cx="488012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27F8D25D-0F1C-7855-3C59-E6F2853778D5}"/>
              </a:ext>
            </a:extLst>
          </p:cNvPr>
          <p:cNvSpPr/>
          <p:nvPr/>
        </p:nvSpPr>
        <p:spPr>
          <a:xfrm>
            <a:off x="889252" y="3344307"/>
            <a:ext cx="1870842" cy="2610406"/>
          </a:xfrm>
          <a:prstGeom prst="round2SameRect">
            <a:avLst>
              <a:gd name="adj1" fmla="val 0"/>
              <a:gd name="adj2" fmla="val 3827"/>
            </a:avLst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#252525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A1E2CE44-CB8F-5823-A019-E2A6F1FAC46E}"/>
              </a:ext>
            </a:extLst>
          </p:cNvPr>
          <p:cNvSpPr/>
          <p:nvPr/>
        </p:nvSpPr>
        <p:spPr>
          <a:xfrm>
            <a:off x="889253" y="2976559"/>
            <a:ext cx="1870841" cy="367748"/>
          </a:xfrm>
          <a:prstGeom prst="round2SameRect">
            <a:avLst/>
          </a:prstGeom>
          <a:gradFill flip="none" rotWithShape="1">
            <a:gsLst>
              <a:gs pos="0">
                <a:srgbClr val="777777">
                  <a:shade val="30000"/>
                  <a:satMod val="115000"/>
                </a:srgbClr>
              </a:gs>
              <a:gs pos="50000">
                <a:srgbClr val="777777">
                  <a:shade val="67500"/>
                  <a:satMod val="115000"/>
                </a:srgbClr>
              </a:gs>
              <a:gs pos="100000">
                <a:srgbClr val="77777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B4E8D2-9ABA-99FD-78A9-38BB59DB24F1}"/>
              </a:ext>
            </a:extLst>
          </p:cNvPr>
          <p:cNvSpPr/>
          <p:nvPr/>
        </p:nvSpPr>
        <p:spPr>
          <a:xfrm>
            <a:off x="6044980" y="1157908"/>
            <a:ext cx="2757114" cy="488012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895E3516-4048-7340-56E7-259FAA57CB22}"/>
              </a:ext>
            </a:extLst>
          </p:cNvPr>
          <p:cNvSpPr/>
          <p:nvPr/>
        </p:nvSpPr>
        <p:spPr>
          <a:xfrm rot="16200000">
            <a:off x="6023156" y="1179731"/>
            <a:ext cx="488012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2D172C-A3D2-4B4D-8D55-7C273E6B2C12}"/>
              </a:ext>
            </a:extLst>
          </p:cNvPr>
          <p:cNvSpPr/>
          <p:nvPr/>
        </p:nvSpPr>
        <p:spPr>
          <a:xfrm>
            <a:off x="818142" y="83142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C3C587E-B3C0-73F2-829C-1BFAC47F732F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46412A-6E13-9738-F373-86813E9C67C5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346CA0-6D99-1AA1-AA9D-185A6458D15D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801FBB1-6DBC-4ABD-0DA8-2F2D1FC5BB51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0255E46-E441-C312-BAB6-34AB9796E829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solidFill>
              <a:srgbClr val="008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15F982F-25D9-DB6C-51D6-9828A4FB2322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8B6014A9-C363-9E8A-AB81-010EBE3B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2275-E121-4D4C-B2C3-756676D44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668A100-882D-80FD-F993-1E195DD618A2}"/>
              </a:ext>
            </a:extLst>
          </p:cNvPr>
          <p:cNvSpPr/>
          <p:nvPr/>
        </p:nvSpPr>
        <p:spPr>
          <a:xfrm>
            <a:off x="0" y="926682"/>
            <a:ext cx="765311" cy="502803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7AF6CA-15D9-03DE-5261-056C5C0D75EC}"/>
              </a:ext>
            </a:extLst>
          </p:cNvPr>
          <p:cNvSpPr/>
          <p:nvPr/>
        </p:nvSpPr>
        <p:spPr>
          <a:xfrm>
            <a:off x="765311" y="926682"/>
            <a:ext cx="2077280" cy="502803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FE0103-15EB-9945-AE08-20419D9CA4F1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989F26-C07A-1A97-5231-482DD8E71401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CC0EF4-F4C4-2BB6-7BFD-A28B2910B7BE}"/>
              </a:ext>
            </a:extLst>
          </p:cNvPr>
          <p:cNvSpPr/>
          <p:nvPr/>
        </p:nvSpPr>
        <p:spPr>
          <a:xfrm>
            <a:off x="3098023" y="2405270"/>
            <a:ext cx="6992183" cy="335301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9871F7-CF07-7ABF-A491-8FD1874BB1A9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B89DF05-E068-58AE-961F-7D85CF46A197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9F74903-3393-9174-B8B8-2026574A614E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8BD73F3-F588-B9E1-6A07-440C665CFDD7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  <a:solidFill>
            <a:schemeClr val="bg2">
              <a:lumMod val="50000"/>
            </a:scheme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98045B5-59ED-B639-2149-E4E28116B867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539CC96-DB56-688B-54F8-D45AF58D870B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D9368A0C-0642-02EF-FD4F-E5284FBA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2C600D1-A323-A45F-B9B4-51FF38DA0033}"/>
              </a:ext>
            </a:extLst>
          </p:cNvPr>
          <p:cNvGrpSpPr/>
          <p:nvPr/>
        </p:nvGrpSpPr>
        <p:grpSpPr>
          <a:xfrm>
            <a:off x="3098023" y="958014"/>
            <a:ext cx="6992183" cy="810195"/>
            <a:chOff x="3098023" y="958014"/>
            <a:chExt cx="5603693" cy="810195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7901EB6A-BD22-DA6B-3BD9-A590AA0D7F5B}"/>
                </a:ext>
              </a:extLst>
            </p:cNvPr>
            <p:cNvSpPr/>
            <p:nvPr/>
          </p:nvSpPr>
          <p:spPr>
            <a:xfrm>
              <a:off x="3098023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6672D8AE-4206-43D8-089E-2A1BFAFE0830}"/>
                </a:ext>
              </a:extLst>
            </p:cNvPr>
            <p:cNvSpPr/>
            <p:nvPr/>
          </p:nvSpPr>
          <p:spPr>
            <a:xfrm>
              <a:off x="3098024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F61082FF-432C-3712-B385-73140FDAFCAF}"/>
                </a:ext>
              </a:extLst>
            </p:cNvPr>
            <p:cNvSpPr/>
            <p:nvPr/>
          </p:nvSpPr>
          <p:spPr>
            <a:xfrm>
              <a:off x="6000250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DC27CFC9-E231-1E7A-4A5A-EAA9EBF46EBF}"/>
                </a:ext>
              </a:extLst>
            </p:cNvPr>
            <p:cNvSpPr/>
            <p:nvPr/>
          </p:nvSpPr>
          <p:spPr>
            <a:xfrm>
              <a:off x="6000251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E02CE8DF-1497-3CE4-EA0B-6DFDA6BE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3091006"/>
            <a:ext cx="459647" cy="4596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1A18A12-7B8E-9960-CD63-BAE325E50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3718740"/>
            <a:ext cx="478594" cy="47859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56B3A19-869D-24F8-83E0-D039AA5EDE9E}"/>
              </a:ext>
            </a:extLst>
          </p:cNvPr>
          <p:cNvSpPr/>
          <p:nvPr/>
        </p:nvSpPr>
        <p:spPr>
          <a:xfrm>
            <a:off x="652865" y="165953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247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C96F3-9639-ACE6-6F0B-9A9F8639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5F78DD-566D-6A4C-99EE-408E3D6A82B1}"/>
              </a:ext>
            </a:extLst>
          </p:cNvPr>
          <p:cNvSpPr/>
          <p:nvPr/>
        </p:nvSpPr>
        <p:spPr>
          <a:xfrm>
            <a:off x="0" y="926682"/>
            <a:ext cx="765311" cy="502803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D5413A-A726-0531-57A4-3EB9592F7332}"/>
              </a:ext>
            </a:extLst>
          </p:cNvPr>
          <p:cNvSpPr/>
          <p:nvPr/>
        </p:nvSpPr>
        <p:spPr>
          <a:xfrm>
            <a:off x="765311" y="926682"/>
            <a:ext cx="2077280" cy="502803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1B44E7-9310-6053-C254-B7D7F08BEC55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07B147-BF72-1025-BCEB-AF003DA28804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DFF657F-BFA9-DD5C-50D1-9FAA7C280D02}"/>
              </a:ext>
            </a:extLst>
          </p:cNvPr>
          <p:cNvSpPr/>
          <p:nvPr/>
        </p:nvSpPr>
        <p:spPr>
          <a:xfrm>
            <a:off x="3098023" y="2405270"/>
            <a:ext cx="6992183" cy="335301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DCAC2-853E-2B6D-E8BA-F195ACA322E5}"/>
              </a:ext>
            </a:extLst>
          </p:cNvPr>
          <p:cNvSpPr/>
          <p:nvPr/>
        </p:nvSpPr>
        <p:spPr>
          <a:xfrm>
            <a:off x="652865" y="165953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CA051A-3FFE-2380-DFEA-B3C5F291C96B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F2A913-E47C-837B-A231-4C6E804AFE9B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C1D6A1E-1D9D-0E1B-5E91-1627F82A6BCA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E2FC5F-DF97-70B8-F6C3-57A0CA620E20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  <a:solidFill>
            <a:schemeClr val="bg2">
              <a:lumMod val="50000"/>
            </a:scheme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0A8D26F-4598-B2B6-45DD-BC5D8D00A2DE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FADC993-67E7-6BEE-9982-43D278CBCE24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410B0B2-7D3F-47F4-1BFC-C784D3B6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81CC689-C8D2-AD76-079F-349B92052CC7}"/>
              </a:ext>
            </a:extLst>
          </p:cNvPr>
          <p:cNvGrpSpPr/>
          <p:nvPr/>
        </p:nvGrpSpPr>
        <p:grpSpPr>
          <a:xfrm>
            <a:off x="3098023" y="958014"/>
            <a:ext cx="6992183" cy="810195"/>
            <a:chOff x="3098023" y="958014"/>
            <a:chExt cx="5603693" cy="810195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CC9941D5-0FAE-0789-E41D-138C5401F714}"/>
                </a:ext>
              </a:extLst>
            </p:cNvPr>
            <p:cNvSpPr/>
            <p:nvPr/>
          </p:nvSpPr>
          <p:spPr>
            <a:xfrm>
              <a:off x="3098023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31F25044-79A6-C299-F1EB-439170B095CA}"/>
                </a:ext>
              </a:extLst>
            </p:cNvPr>
            <p:cNvSpPr/>
            <p:nvPr/>
          </p:nvSpPr>
          <p:spPr>
            <a:xfrm>
              <a:off x="3098024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4F397AB1-1611-61D4-08A6-764B11C0FD5F}"/>
                </a:ext>
              </a:extLst>
            </p:cNvPr>
            <p:cNvSpPr/>
            <p:nvPr/>
          </p:nvSpPr>
          <p:spPr>
            <a:xfrm>
              <a:off x="6000250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51FF9DA6-B52B-7604-B041-B3D35BA18E50}"/>
                </a:ext>
              </a:extLst>
            </p:cNvPr>
            <p:cNvSpPr/>
            <p:nvPr/>
          </p:nvSpPr>
          <p:spPr>
            <a:xfrm>
              <a:off x="6000251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48C37E72-D4E2-0732-AEF0-A87727F6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3091006"/>
            <a:ext cx="459647" cy="4596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0F6F7FF-417B-DCE7-E3F4-C58956C95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3718740"/>
            <a:ext cx="478594" cy="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6A85A-A1E5-535E-B435-E0BAA9B4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98345-EEBF-68A5-0CDC-38AEEC01A54F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626B5A-7F48-267D-A3C8-54C5D76CFE74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#2E2E2E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293417-3ADD-5A0F-DBA5-DA64A62513A1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B49B7D-C171-1F73-8A5B-837C1A7EA119}"/>
              </a:ext>
            </a:extLst>
          </p:cNvPr>
          <p:cNvGrpSpPr/>
          <p:nvPr/>
        </p:nvGrpSpPr>
        <p:grpSpPr>
          <a:xfrm>
            <a:off x="2997200" y="2501900"/>
            <a:ext cx="7438885" cy="3091070"/>
            <a:chOff x="1789043" y="2052431"/>
            <a:chExt cx="8602020" cy="3781839"/>
          </a:xfrm>
          <a:solidFill>
            <a:srgbClr val="2E2E2E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6BED40B-5E89-8178-8606-38AC7EB88B8C}"/>
                </a:ext>
              </a:extLst>
            </p:cNvPr>
            <p:cNvSpPr/>
            <p:nvPr/>
          </p:nvSpPr>
          <p:spPr>
            <a:xfrm>
              <a:off x="1789043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389A226-81B6-5C90-0805-B9ACAA2F8BE9}"/>
                </a:ext>
              </a:extLst>
            </p:cNvPr>
            <p:cNvSpPr/>
            <p:nvPr/>
          </p:nvSpPr>
          <p:spPr>
            <a:xfrm>
              <a:off x="4680082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3A36C73-993C-8AA6-86A0-324AC1FE4DEE}"/>
                </a:ext>
              </a:extLst>
            </p:cNvPr>
            <p:cNvSpPr/>
            <p:nvPr/>
          </p:nvSpPr>
          <p:spPr>
            <a:xfrm>
              <a:off x="7571121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F5EA4E-E15F-8AA6-F953-5301B6170A25}"/>
              </a:ext>
            </a:extLst>
          </p:cNvPr>
          <p:cNvGrpSpPr/>
          <p:nvPr/>
        </p:nvGrpSpPr>
        <p:grpSpPr>
          <a:xfrm>
            <a:off x="2997200" y="1160671"/>
            <a:ext cx="7438885" cy="1244599"/>
            <a:chOff x="1789043" y="2052431"/>
            <a:chExt cx="8602020" cy="3781839"/>
          </a:xfrm>
          <a:solidFill>
            <a:srgbClr val="2E2E2E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DCAA284-DE27-EB7E-66BE-ADAFF2EA1855}"/>
                </a:ext>
              </a:extLst>
            </p:cNvPr>
            <p:cNvSpPr/>
            <p:nvPr/>
          </p:nvSpPr>
          <p:spPr>
            <a:xfrm>
              <a:off x="1789043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BA63E423-1F5A-26EF-D024-EE94DEE8300E}"/>
                </a:ext>
              </a:extLst>
            </p:cNvPr>
            <p:cNvSpPr/>
            <p:nvPr/>
          </p:nvSpPr>
          <p:spPr>
            <a:xfrm>
              <a:off x="4680082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A158DFA-141B-EDE3-8ADE-949122CE1241}"/>
                </a:ext>
              </a:extLst>
            </p:cNvPr>
            <p:cNvSpPr/>
            <p:nvPr/>
          </p:nvSpPr>
          <p:spPr>
            <a:xfrm>
              <a:off x="7571121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E74B03-D7E8-7D4F-C1A9-FAE81C87405A}"/>
              </a:ext>
            </a:extLst>
          </p:cNvPr>
          <p:cNvSpPr/>
          <p:nvPr/>
        </p:nvSpPr>
        <p:spPr>
          <a:xfrm>
            <a:off x="765310" y="0"/>
            <a:ext cx="2077280" cy="87630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#2E2E2E</a:t>
            </a:r>
          </a:p>
        </p:txBody>
      </p:sp>
    </p:spTree>
    <p:extLst>
      <p:ext uri="{BB962C8B-B14F-4D97-AF65-F5344CB8AC3E}">
        <p14:creationId xmlns:p14="http://schemas.microsoft.com/office/powerpoint/2010/main" val="306630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1281D-8ECD-5647-2844-4F853239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29ABA7-AC66-D0F8-CC7A-F520E3E846D2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#F2F2F2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48EE83FA-CDF7-4EBB-9501-FF050A487840}"/>
              </a:ext>
            </a:extLst>
          </p:cNvPr>
          <p:cNvSpPr/>
          <p:nvPr/>
        </p:nvSpPr>
        <p:spPr>
          <a:xfrm>
            <a:off x="1063486" y="1187727"/>
            <a:ext cx="2395330" cy="427382"/>
          </a:xfrm>
          <a:prstGeom prst="round2SameRect">
            <a:avLst/>
          </a:prstGeom>
          <a:solidFill>
            <a:srgbClr val="0247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#024773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8A6FB8E-1D31-6B5E-D6E8-3B39CAE4B27C}"/>
              </a:ext>
            </a:extLst>
          </p:cNvPr>
          <p:cNvSpPr/>
          <p:nvPr/>
        </p:nvSpPr>
        <p:spPr>
          <a:xfrm>
            <a:off x="1063486" y="1615109"/>
            <a:ext cx="2395330" cy="42738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685837-40BD-88B4-B802-8DA858A4014A}"/>
              </a:ext>
            </a:extLst>
          </p:cNvPr>
          <p:cNvSpPr/>
          <p:nvPr/>
        </p:nvSpPr>
        <p:spPr>
          <a:xfrm>
            <a:off x="1063486" y="2430118"/>
            <a:ext cx="2395330" cy="1401418"/>
          </a:xfrm>
          <a:prstGeom prst="roundRect">
            <a:avLst>
              <a:gd name="adj" fmla="val 6738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#4472C4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4655F6-8E58-9FCA-D855-BDB97E06DF1B}"/>
              </a:ext>
            </a:extLst>
          </p:cNvPr>
          <p:cNvSpPr/>
          <p:nvPr/>
        </p:nvSpPr>
        <p:spPr>
          <a:xfrm>
            <a:off x="3568146" y="2430118"/>
            <a:ext cx="2395330" cy="1401418"/>
          </a:xfrm>
          <a:prstGeom prst="roundRect">
            <a:avLst>
              <a:gd name="adj" fmla="val 6738"/>
            </a:avLst>
          </a:prstGeom>
          <a:solidFill>
            <a:srgbClr val="31B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#31BCC1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B3037DCB-BDC0-A72E-D097-C90D85BF83AD}"/>
              </a:ext>
            </a:extLst>
          </p:cNvPr>
          <p:cNvSpPr/>
          <p:nvPr/>
        </p:nvSpPr>
        <p:spPr>
          <a:xfrm>
            <a:off x="3697356" y="1187727"/>
            <a:ext cx="2395330" cy="427382"/>
          </a:xfrm>
          <a:prstGeom prst="round2Same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#6993b9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F1493BD-24B5-F828-53E1-D678C5D15FC3}"/>
              </a:ext>
            </a:extLst>
          </p:cNvPr>
          <p:cNvSpPr/>
          <p:nvPr/>
        </p:nvSpPr>
        <p:spPr>
          <a:xfrm>
            <a:off x="3697356" y="1615109"/>
            <a:ext cx="2395330" cy="42738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#D7D7D7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517482BB-2569-CE72-240D-4A312B7DC447}"/>
              </a:ext>
            </a:extLst>
          </p:cNvPr>
          <p:cNvSpPr/>
          <p:nvPr/>
        </p:nvSpPr>
        <p:spPr>
          <a:xfrm>
            <a:off x="6470372" y="1187727"/>
            <a:ext cx="3299791" cy="427382"/>
          </a:xfrm>
          <a:prstGeom prst="round2Same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#6993b9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316D922-C2F9-D1A0-8685-7C1F30628E4C}"/>
              </a:ext>
            </a:extLst>
          </p:cNvPr>
          <p:cNvSpPr/>
          <p:nvPr/>
        </p:nvSpPr>
        <p:spPr>
          <a:xfrm>
            <a:off x="6470372" y="1615108"/>
            <a:ext cx="3299791" cy="221642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#FAFAFA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97B30F3-0849-EAC2-8836-C809E86040AB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E9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2">
                    <a:lumMod val="50000"/>
                  </a:schemeClr>
                </a:solidFill>
              </a:rPr>
              <a:t>#E9E9DB</a:t>
            </a:r>
          </a:p>
        </p:txBody>
      </p:sp>
    </p:spTree>
    <p:extLst>
      <p:ext uri="{BB962C8B-B14F-4D97-AF65-F5344CB8AC3E}">
        <p14:creationId xmlns:p14="http://schemas.microsoft.com/office/powerpoint/2010/main" val="192973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4B680-F331-AE0E-82F7-BF4CBB089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2EFF555-CCA4-4AE4-7EE1-3453E3CB44EF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E9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14035-2811-10F5-B478-12E9B46C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D0370271-6297-4C4D-092A-E6CAE04F11AB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31B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E24B6B0-EB65-29CC-6209-1A9E7B943C7B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1F79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5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0000">
              <a:srgbClr val="4A2B9A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9CDBE8D-8B27-967A-083A-A31F9DCF41D9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9E8B85-3DC2-898E-C0ED-1735D4E4801E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#001d31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96CA8A0-3C8D-0B2B-5B9C-02C8CE366D10}"/>
              </a:ext>
            </a:extLst>
          </p:cNvPr>
          <p:cNvGrpSpPr/>
          <p:nvPr/>
        </p:nvGrpSpPr>
        <p:grpSpPr>
          <a:xfrm>
            <a:off x="946206" y="1506773"/>
            <a:ext cx="9032680" cy="711641"/>
            <a:chOff x="1500809" y="1411357"/>
            <a:chExt cx="7653131" cy="116287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5EACE77-82B2-8A48-CC94-2CAD8577658E}"/>
                </a:ext>
              </a:extLst>
            </p:cNvPr>
            <p:cNvSpPr/>
            <p:nvPr/>
          </p:nvSpPr>
          <p:spPr>
            <a:xfrm>
              <a:off x="1500809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C0CA9F5-9E84-986A-ED15-7025D55A00D2}"/>
                </a:ext>
              </a:extLst>
            </p:cNvPr>
            <p:cNvSpPr/>
            <p:nvPr/>
          </p:nvSpPr>
          <p:spPr>
            <a:xfrm>
              <a:off x="4094922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54EA73D-91DB-4418-DA6E-6AFA407D054F}"/>
                </a:ext>
              </a:extLst>
            </p:cNvPr>
            <p:cNvSpPr/>
            <p:nvPr/>
          </p:nvSpPr>
          <p:spPr>
            <a:xfrm>
              <a:off x="6689035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8412699-550A-E7A8-2E5D-3F1384620278}"/>
              </a:ext>
            </a:extLst>
          </p:cNvPr>
          <p:cNvSpPr/>
          <p:nvPr/>
        </p:nvSpPr>
        <p:spPr>
          <a:xfrm>
            <a:off x="660392" y="241444"/>
            <a:ext cx="31950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2563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20395-7AA0-DF5C-0A06-2EEDDB2A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A024CD0B-9972-F8E5-3C84-2AB5FCC69B2C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999A8E-7BEE-1E0B-9065-567B7F99FCEA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203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0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39CC5-03C2-9880-3DE1-3BFE80C2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A024B60-5AD7-AC45-D3F2-062B6B8C50C0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BE3AD0-DB78-E6C6-0F26-C1CABF23FDAC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3D62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2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B321F-98EB-DADE-454B-FCE7DF31A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63FBFC7-E39B-EB18-CE53-B57F5A02516C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#F2F2F2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9B3741-F911-483D-AA84-2503FE3C4FBE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1D4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#1D477A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E47CC7-35FC-A528-0A96-53FE77167866}"/>
              </a:ext>
            </a:extLst>
          </p:cNvPr>
          <p:cNvSpPr/>
          <p:nvPr/>
        </p:nvSpPr>
        <p:spPr>
          <a:xfrm>
            <a:off x="0" y="760345"/>
            <a:ext cx="1659835" cy="5194368"/>
          </a:xfrm>
          <a:prstGeom prst="rect">
            <a:avLst/>
          </a:prstGeom>
          <a:solidFill>
            <a:srgbClr val="3158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#315891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7F6CD7D-CCEC-826C-5873-AD11055A60C2}"/>
              </a:ext>
            </a:extLst>
          </p:cNvPr>
          <p:cNvSpPr/>
          <p:nvPr/>
        </p:nvSpPr>
        <p:spPr>
          <a:xfrm>
            <a:off x="0" y="765314"/>
            <a:ext cx="1659835" cy="33296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Legenda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1E4F8DC-45F5-0165-017D-6DFE85159711}"/>
              </a:ext>
            </a:extLst>
          </p:cNvPr>
          <p:cNvGrpSpPr/>
          <p:nvPr/>
        </p:nvGrpSpPr>
        <p:grpSpPr>
          <a:xfrm>
            <a:off x="1890421" y="1008822"/>
            <a:ext cx="8446275" cy="854764"/>
            <a:chOff x="1890421" y="1008822"/>
            <a:chExt cx="7937389" cy="854764"/>
          </a:xfrm>
        </p:grpSpPr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91EF2BB3-7B9F-ED45-88B4-A169BBF827BD}"/>
                </a:ext>
              </a:extLst>
            </p:cNvPr>
            <p:cNvSpPr/>
            <p:nvPr/>
          </p:nvSpPr>
          <p:spPr>
            <a:xfrm>
              <a:off x="189042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0E8D3E-C318-1861-EC7D-476168C707CA}"/>
                </a:ext>
              </a:extLst>
            </p:cNvPr>
            <p:cNvSpPr/>
            <p:nvPr/>
          </p:nvSpPr>
          <p:spPr>
            <a:xfrm>
              <a:off x="189042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8675B82C-C34E-04D7-3C68-271E7D49BC14}"/>
                </a:ext>
              </a:extLst>
            </p:cNvPr>
            <p:cNvSpPr/>
            <p:nvPr/>
          </p:nvSpPr>
          <p:spPr>
            <a:xfrm>
              <a:off x="457796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8FE54FB-C8AC-6E50-08C4-E8AFB099378A}"/>
                </a:ext>
              </a:extLst>
            </p:cNvPr>
            <p:cNvSpPr/>
            <p:nvPr/>
          </p:nvSpPr>
          <p:spPr>
            <a:xfrm>
              <a:off x="457796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235FC60-E5EC-5259-30E8-DA09E9531B3A}"/>
                </a:ext>
              </a:extLst>
            </p:cNvPr>
            <p:cNvSpPr/>
            <p:nvPr/>
          </p:nvSpPr>
          <p:spPr>
            <a:xfrm>
              <a:off x="726550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D698C20-8580-8E3A-A0F9-BB1AB2F832AA}"/>
                </a:ext>
              </a:extLst>
            </p:cNvPr>
            <p:cNvSpPr/>
            <p:nvPr/>
          </p:nvSpPr>
          <p:spPr>
            <a:xfrm>
              <a:off x="726550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5143827-7BCD-7CEA-F562-E9BF9485D7C9}"/>
              </a:ext>
            </a:extLst>
          </p:cNvPr>
          <p:cNvSpPr/>
          <p:nvPr/>
        </p:nvSpPr>
        <p:spPr>
          <a:xfrm>
            <a:off x="-1" y="2597186"/>
            <a:ext cx="1659835" cy="33296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Legenda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8B7D925-61DD-8906-2CDA-ED9ED3A30965}"/>
              </a:ext>
            </a:extLst>
          </p:cNvPr>
          <p:cNvSpPr/>
          <p:nvPr/>
        </p:nvSpPr>
        <p:spPr>
          <a:xfrm>
            <a:off x="1890421" y="1987826"/>
            <a:ext cx="8446275" cy="3760967"/>
          </a:xfrm>
          <a:prstGeom prst="roundRect">
            <a:avLst>
              <a:gd name="adj" fmla="val 2291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2000">
              <a:srgbClr val="4A2B9A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B636E-96B1-EEA1-A7E2-FAD786315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15F417-60B6-544E-BC8E-22CECFAF6E40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8DCA50F-BEA0-E489-6155-21F7B0F0D403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70D3827-602C-A90D-6708-2ACB71DF62C6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C19F6B3-F18A-EEFB-672D-E4EA94373371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5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2000">
              <a:srgbClr val="4A2B9A"/>
            </a:gs>
            <a:gs pos="100000">
              <a:srgbClr val="01162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43C9E-8EB4-DEB9-BF95-E54EC485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069C1B-1D95-B1FC-3F34-8C2504B84406}"/>
              </a:ext>
            </a:extLst>
          </p:cNvPr>
          <p:cNvSpPr/>
          <p:nvPr/>
        </p:nvSpPr>
        <p:spPr>
          <a:xfrm>
            <a:off x="85500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E0A51C5-8A2E-D0BA-14B0-0A7803D64026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809C639-CA92-A7F3-C494-B1EAEDE1C44C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5309AB2-3AE3-4E90-06E0-BEEA26DA69BC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5492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F5597"/>
            </a:gs>
            <a:gs pos="48800">
              <a:srgbClr val="19365F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7F83C-C75D-BE81-ECFC-E162AD91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CE99878-B69F-18DD-3D10-FCBA0A308EB8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74386A-45CF-4050-B994-E4AEFD905005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#2F5597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F5D9425-90F3-030C-B8F7-EF4F0397BEB1}"/>
              </a:ext>
            </a:extLst>
          </p:cNvPr>
          <p:cNvGrpSpPr/>
          <p:nvPr/>
        </p:nvGrpSpPr>
        <p:grpSpPr>
          <a:xfrm>
            <a:off x="935411" y="1500808"/>
            <a:ext cx="8714629" cy="646044"/>
            <a:chOff x="1466159" y="1500808"/>
            <a:chExt cx="7687781" cy="646044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E4D16885-5572-775D-C066-DA974DAC9B90}"/>
                </a:ext>
              </a:extLst>
            </p:cNvPr>
            <p:cNvSpPr/>
            <p:nvPr/>
          </p:nvSpPr>
          <p:spPr>
            <a:xfrm>
              <a:off x="1466159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BE2B369-EF1B-60CB-C62F-516D42749376}"/>
                </a:ext>
              </a:extLst>
            </p:cNvPr>
            <p:cNvSpPr/>
            <p:nvPr/>
          </p:nvSpPr>
          <p:spPr>
            <a:xfrm>
              <a:off x="4060272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3CCE116-2AF5-F377-0553-E71002EEC2A5}"/>
                </a:ext>
              </a:extLst>
            </p:cNvPr>
            <p:cNvSpPr/>
            <p:nvPr/>
          </p:nvSpPr>
          <p:spPr>
            <a:xfrm>
              <a:off x="6689035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87F35379-9711-329C-2A65-C5C91DCB6D75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251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F5597"/>
            </a:gs>
            <a:gs pos="48800">
              <a:srgbClr val="19365F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CF955-2523-4B6D-E550-55375764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19DE94-51F8-4AF4-88E7-A4DBE8B81BAE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6B5B31-BAB0-5E77-9445-F61943F31450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C725F91-4220-DC2D-91B0-409840743E6F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1FE0196-F044-46EC-8E0F-E0C0CE9DEA92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4149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B3717-0B03-960B-01E9-C735AC63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60FD8A1-FD22-58E2-6741-7D8BF956B2E8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7F4825-6AB8-D0CF-09B3-034F88BC2F7E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#800000</a:t>
            </a:r>
          </a:p>
        </p:txBody>
      </p:sp>
      <p:pic>
        <p:nvPicPr>
          <p:cNvPr id="9" name="Gráfico 8" descr="Lupa com preenchimento sólido">
            <a:extLst>
              <a:ext uri="{FF2B5EF4-FFF2-40B4-BE49-F238E27FC236}">
                <a16:creationId xmlns:a16="http://schemas.microsoft.com/office/drawing/2014/main" id="{B80189BB-E755-2D0D-59A7-8AF1CBD9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68" y="1448486"/>
            <a:ext cx="423942" cy="42394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269C7BB-E328-25EF-6408-7BB765B335EC}"/>
              </a:ext>
            </a:extLst>
          </p:cNvPr>
          <p:cNvGrpSpPr/>
          <p:nvPr/>
        </p:nvGrpSpPr>
        <p:grpSpPr>
          <a:xfrm>
            <a:off x="938515" y="1595561"/>
            <a:ext cx="2687280" cy="504829"/>
            <a:chOff x="938515" y="1404729"/>
            <a:chExt cx="2687280" cy="50482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8100CE5-F69F-12A6-2C4C-377BB361AD69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041ECB4F-750C-0EF5-B7E9-A46A652D3945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Gráfico 10" descr="Gráfico de pizza com preenchimento sólido">
              <a:extLst>
                <a:ext uri="{FF2B5EF4-FFF2-40B4-BE49-F238E27FC236}">
                  <a16:creationId xmlns:a16="http://schemas.microsoft.com/office/drawing/2014/main" id="{DFC0B77F-8BD3-861A-921F-CD5242E5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F17A0189-5FFC-6194-C089-3483F2E17117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5A79ECA-0D0A-DF07-2959-D4717B81CB9C}"/>
              </a:ext>
            </a:extLst>
          </p:cNvPr>
          <p:cNvGrpSpPr/>
          <p:nvPr/>
        </p:nvGrpSpPr>
        <p:grpSpPr>
          <a:xfrm>
            <a:off x="3886461" y="1595561"/>
            <a:ext cx="2687280" cy="504829"/>
            <a:chOff x="938515" y="1404729"/>
            <a:chExt cx="2687280" cy="50482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CAD12F1-1E8C-7174-35B5-354C9E08D6EE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F71BD7F8-BC24-592C-E60D-B217894C1E49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Gráfico de pizza com preenchimento sólido">
              <a:extLst>
                <a:ext uri="{FF2B5EF4-FFF2-40B4-BE49-F238E27FC236}">
                  <a16:creationId xmlns:a16="http://schemas.microsoft.com/office/drawing/2014/main" id="{CC8635AA-2206-2724-3EE6-01384403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6671CAB-76A1-16C1-5660-806E3A09CDFB}"/>
              </a:ext>
            </a:extLst>
          </p:cNvPr>
          <p:cNvGrpSpPr/>
          <p:nvPr/>
        </p:nvGrpSpPr>
        <p:grpSpPr>
          <a:xfrm>
            <a:off x="6834407" y="1595561"/>
            <a:ext cx="2687280" cy="504829"/>
            <a:chOff x="938515" y="1404729"/>
            <a:chExt cx="2687280" cy="504829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D27C99C-C4AC-AB3B-FB28-912DB75EB81B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040BF82-5469-F961-6A05-5FD262720B19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Gráfico de pizza com preenchimento sólido">
              <a:extLst>
                <a:ext uri="{FF2B5EF4-FFF2-40B4-BE49-F238E27FC236}">
                  <a16:creationId xmlns:a16="http://schemas.microsoft.com/office/drawing/2014/main" id="{3C57E577-C3DE-9E6F-B37F-9077BDBC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555B79-E82C-36FC-0AEB-09A19BD5DCD1}"/>
              </a:ext>
            </a:extLst>
          </p:cNvPr>
          <p:cNvSpPr/>
          <p:nvPr/>
        </p:nvSpPr>
        <p:spPr>
          <a:xfrm>
            <a:off x="1008577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C0A1242-CA25-6FA3-7950-95DE1926891E}"/>
              </a:ext>
            </a:extLst>
          </p:cNvPr>
          <p:cNvSpPr/>
          <p:nvPr/>
        </p:nvSpPr>
        <p:spPr>
          <a:xfrm>
            <a:off x="3998609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321F55-1727-6561-D35B-FFFF26FBA5B9}"/>
              </a:ext>
            </a:extLst>
          </p:cNvPr>
          <p:cNvSpPr/>
          <p:nvPr/>
        </p:nvSpPr>
        <p:spPr>
          <a:xfrm>
            <a:off x="6988641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17588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EE509-7E70-F499-E854-72658ABD6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735B9A-9A44-EEA0-DFFC-BBFCFC1B73F2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0297467-56DE-4615-BAF2-EE302A27401F}"/>
              </a:ext>
            </a:extLst>
          </p:cNvPr>
          <p:cNvSpPr/>
          <p:nvPr/>
        </p:nvSpPr>
        <p:spPr>
          <a:xfrm>
            <a:off x="8120545" y="282072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#800000</a:t>
            </a:r>
          </a:p>
        </p:txBody>
      </p:sp>
      <p:pic>
        <p:nvPicPr>
          <p:cNvPr id="9" name="Gráfico 8" descr="Lupa com preenchimento sólido">
            <a:extLst>
              <a:ext uri="{FF2B5EF4-FFF2-40B4-BE49-F238E27FC236}">
                <a16:creationId xmlns:a16="http://schemas.microsoft.com/office/drawing/2014/main" id="{D4E1D40C-9A89-9E7D-73D2-FB3CD928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68" y="1448486"/>
            <a:ext cx="423942" cy="42394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9F4B44-3261-49DA-0830-D7878A71B126}"/>
              </a:ext>
            </a:extLst>
          </p:cNvPr>
          <p:cNvGrpSpPr/>
          <p:nvPr/>
        </p:nvGrpSpPr>
        <p:grpSpPr>
          <a:xfrm>
            <a:off x="986223" y="1620013"/>
            <a:ext cx="2687280" cy="504829"/>
            <a:chOff x="938515" y="1404729"/>
            <a:chExt cx="2687280" cy="50482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C51AF4E5-EE36-334C-81BD-5C245BC9A2A0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AAB698C9-0FF0-6C1F-12C6-D5F4DE4013DF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Gráfico 10" descr="Gráfico de pizza com preenchimento sólido">
              <a:extLst>
                <a:ext uri="{FF2B5EF4-FFF2-40B4-BE49-F238E27FC236}">
                  <a16:creationId xmlns:a16="http://schemas.microsoft.com/office/drawing/2014/main" id="{40B75C34-8731-95EF-4615-D012534C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AB9BAF2-1AA5-1E53-3E12-87F81B6F98EC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6B2FCE-2DE5-CF70-8FEB-FB12223BB2CA}"/>
              </a:ext>
            </a:extLst>
          </p:cNvPr>
          <p:cNvGrpSpPr/>
          <p:nvPr/>
        </p:nvGrpSpPr>
        <p:grpSpPr>
          <a:xfrm>
            <a:off x="3934169" y="1620013"/>
            <a:ext cx="2687280" cy="504829"/>
            <a:chOff x="938515" y="1404729"/>
            <a:chExt cx="2687280" cy="50482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0138463-779B-EF30-BBD6-BB21C5E8A79C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4305A6EA-F4E6-AD26-5C4C-C959A60AF0BE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Gráfico de pizza com preenchimento sólido">
              <a:extLst>
                <a:ext uri="{FF2B5EF4-FFF2-40B4-BE49-F238E27FC236}">
                  <a16:creationId xmlns:a16="http://schemas.microsoft.com/office/drawing/2014/main" id="{9E142FBE-544B-96F8-5074-1DAFB09B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5C06DA5-DCF3-7C6F-4E4A-17AF538AB1D9}"/>
              </a:ext>
            </a:extLst>
          </p:cNvPr>
          <p:cNvGrpSpPr/>
          <p:nvPr/>
        </p:nvGrpSpPr>
        <p:grpSpPr>
          <a:xfrm>
            <a:off x="6882115" y="1620013"/>
            <a:ext cx="2687280" cy="504829"/>
            <a:chOff x="938515" y="1404729"/>
            <a:chExt cx="2687280" cy="504829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96F22057-34B8-F43A-6284-8C87EF75EA85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96D5C43C-0043-E799-BB31-3FA97BA8365F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Gráfico de pizza com preenchimento sólido">
              <a:extLst>
                <a:ext uri="{FF2B5EF4-FFF2-40B4-BE49-F238E27FC236}">
                  <a16:creationId xmlns:a16="http://schemas.microsoft.com/office/drawing/2014/main" id="{8F5654EA-409F-952B-9403-B26322D0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3075B47B-168E-AF99-0085-9F121E2B8D6A}"/>
              </a:ext>
            </a:extLst>
          </p:cNvPr>
          <p:cNvSpPr/>
          <p:nvPr/>
        </p:nvSpPr>
        <p:spPr>
          <a:xfrm>
            <a:off x="1008577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05AD85-8995-5573-72D1-00DBA5B3D89B}"/>
              </a:ext>
            </a:extLst>
          </p:cNvPr>
          <p:cNvSpPr/>
          <p:nvPr/>
        </p:nvSpPr>
        <p:spPr>
          <a:xfrm>
            <a:off x="3998609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2F18CF-CDA4-D55E-155C-B0DCBBE00177}"/>
              </a:ext>
            </a:extLst>
          </p:cNvPr>
          <p:cNvSpPr/>
          <p:nvPr/>
        </p:nvSpPr>
        <p:spPr>
          <a:xfrm>
            <a:off x="6988641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424518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F829A-C4DE-F13F-4124-F5F9BF8A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1D6677-7B54-A078-0792-B32A5C310063}"/>
              </a:ext>
            </a:extLst>
          </p:cNvPr>
          <p:cNvSpPr/>
          <p:nvPr/>
        </p:nvSpPr>
        <p:spPr>
          <a:xfrm>
            <a:off x="7463598" y="362376"/>
            <a:ext cx="2832927" cy="485606"/>
          </a:xfrm>
          <a:prstGeom prst="roundRect">
            <a:avLst>
              <a:gd name="adj" fmla="val 11539"/>
            </a:avLst>
          </a:prstGeom>
          <a:solidFill>
            <a:srgbClr val="58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92B3F218-B76D-5D95-4BD0-0178D0118976}"/>
              </a:ext>
            </a:extLst>
          </p:cNvPr>
          <p:cNvSpPr/>
          <p:nvPr/>
        </p:nvSpPr>
        <p:spPr>
          <a:xfrm rot="16200000">
            <a:off x="7577921" y="236660"/>
            <a:ext cx="491171" cy="729343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Gráfico de pizza com preenchimento sólido">
            <a:extLst>
              <a:ext uri="{FF2B5EF4-FFF2-40B4-BE49-F238E27FC236}">
                <a16:creationId xmlns:a16="http://schemas.microsoft.com/office/drawing/2014/main" id="{75406E60-728C-9A83-4714-B6E4AC95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249" y="424510"/>
            <a:ext cx="350395" cy="35039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5A8A85E-2C67-C577-0AC6-A67C8049224B}"/>
              </a:ext>
            </a:extLst>
          </p:cNvPr>
          <p:cNvGrpSpPr/>
          <p:nvPr/>
        </p:nvGrpSpPr>
        <p:grpSpPr>
          <a:xfrm>
            <a:off x="4187021" y="363657"/>
            <a:ext cx="2837690" cy="492236"/>
            <a:chOff x="4067935" y="314735"/>
            <a:chExt cx="2837690" cy="492236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6347299B-D6F7-45A3-D04C-4C01DF0C7151}"/>
                </a:ext>
              </a:extLst>
            </p:cNvPr>
            <p:cNvSpPr/>
            <p:nvPr/>
          </p:nvSpPr>
          <p:spPr>
            <a:xfrm>
              <a:off x="4072698" y="321365"/>
              <a:ext cx="2832927" cy="485606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8D3CD7CF-23FE-F9B6-FEFE-874EC443D6D0}"/>
                </a:ext>
              </a:extLst>
            </p:cNvPr>
            <p:cNvSpPr/>
            <p:nvPr/>
          </p:nvSpPr>
          <p:spPr>
            <a:xfrm rot="16200000">
              <a:off x="4187021" y="195649"/>
              <a:ext cx="491171" cy="729343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áfico 8" descr="Moedas com preenchimento sólido">
              <a:extLst>
                <a:ext uri="{FF2B5EF4-FFF2-40B4-BE49-F238E27FC236}">
                  <a16:creationId xmlns:a16="http://schemas.microsoft.com/office/drawing/2014/main" id="{8BC4A8D3-D807-60B4-91AB-6DC2FF65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64059" y="383499"/>
              <a:ext cx="374782" cy="374782"/>
            </a:xfrm>
            <a:prstGeom prst="rect">
              <a:avLst/>
            </a:prstGeom>
          </p:spPr>
        </p:pic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B87BFB-446D-AF94-8243-147378D0D159}"/>
              </a:ext>
            </a:extLst>
          </p:cNvPr>
          <p:cNvSpPr/>
          <p:nvPr/>
        </p:nvSpPr>
        <p:spPr>
          <a:xfrm>
            <a:off x="2800350" y="1526361"/>
            <a:ext cx="7496175" cy="3740963"/>
          </a:xfrm>
          <a:prstGeom prst="roundRect">
            <a:avLst>
              <a:gd name="adj" fmla="val 4814"/>
            </a:avLst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1E63B143-B32B-B660-E9DB-679296EE09F3}"/>
              </a:ext>
            </a:extLst>
          </p:cNvPr>
          <p:cNvSpPr/>
          <p:nvPr/>
        </p:nvSpPr>
        <p:spPr>
          <a:xfrm>
            <a:off x="2812903" y="1234868"/>
            <a:ext cx="7496175" cy="485606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GRÁFICO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43518AA-E086-D4B4-1D62-A4ACFD6CCA9E}"/>
              </a:ext>
            </a:extLst>
          </p:cNvPr>
          <p:cNvSpPr/>
          <p:nvPr/>
        </p:nvSpPr>
        <p:spPr>
          <a:xfrm>
            <a:off x="288925" y="1380615"/>
            <a:ext cx="1768475" cy="3886709"/>
          </a:xfrm>
          <a:prstGeom prst="roundRect">
            <a:avLst>
              <a:gd name="adj" fmla="val 4814"/>
            </a:avLst>
          </a:prstGeom>
          <a:solidFill>
            <a:srgbClr val="58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57E0FDCB-C58F-555A-E2B5-F6A86E1B514E}"/>
              </a:ext>
            </a:extLst>
          </p:cNvPr>
          <p:cNvSpPr/>
          <p:nvPr/>
        </p:nvSpPr>
        <p:spPr>
          <a:xfrm>
            <a:off x="288925" y="1234869"/>
            <a:ext cx="1768475" cy="291493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PAINEL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753A720-0FE3-0C8A-925A-5D46AE2200E2}"/>
              </a:ext>
            </a:extLst>
          </p:cNvPr>
          <p:cNvSpPr/>
          <p:nvPr/>
        </p:nvSpPr>
        <p:spPr>
          <a:xfrm>
            <a:off x="217535" y="117563"/>
            <a:ext cx="3540125" cy="683888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DASHBOARD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E26800F-FC99-4122-421C-664D2D8D2BA6}"/>
              </a:ext>
            </a:extLst>
          </p:cNvPr>
          <p:cNvSpPr/>
          <p:nvPr/>
        </p:nvSpPr>
        <p:spPr>
          <a:xfrm>
            <a:off x="4128322" y="67399"/>
            <a:ext cx="1958154" cy="327336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FATURAMENTO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2026CDF-4DB5-DA27-66F5-E12A975DFBBD}"/>
              </a:ext>
            </a:extLst>
          </p:cNvPr>
          <p:cNvSpPr/>
          <p:nvPr/>
        </p:nvSpPr>
        <p:spPr>
          <a:xfrm>
            <a:off x="8165953" y="48349"/>
            <a:ext cx="1958154" cy="327336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MAIOR VENDA</a:t>
            </a:r>
          </a:p>
        </p:txBody>
      </p:sp>
      <p:pic>
        <p:nvPicPr>
          <p:cNvPr id="19" name="Gráfico 18" descr="Gráfico de pizza com preenchimento sólido">
            <a:extLst>
              <a:ext uri="{FF2B5EF4-FFF2-40B4-BE49-F238E27FC236}">
                <a16:creationId xmlns:a16="http://schemas.microsoft.com/office/drawing/2014/main" id="{70AF1DD1-6BD4-CF53-7054-8852D078F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974" y="1302474"/>
            <a:ext cx="350395" cy="3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</TotalTime>
  <Words>169</Words>
  <Application>Microsoft Office PowerPoint</Application>
  <PresentationFormat>Personalizar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Eugênio  Márcio</dc:creator>
  <cp:lastModifiedBy>tesla</cp:lastModifiedBy>
  <cp:revision>26</cp:revision>
  <dcterms:created xsi:type="dcterms:W3CDTF">2024-11-29T16:13:38Z</dcterms:created>
  <dcterms:modified xsi:type="dcterms:W3CDTF">2025-02-04T22:06:49Z</dcterms:modified>
</cp:coreProperties>
</file>