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ADF"/>
    <a:srgbClr val="33178E"/>
    <a:srgbClr val="4D2CBE"/>
    <a:srgbClr val="321789"/>
    <a:srgbClr val="C3C5E4"/>
    <a:srgbClr val="3E1B59"/>
    <a:srgbClr val="733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EB743-4C5D-4530-8884-E397839007D0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37A44-4D44-4AEE-B378-18D283832F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86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7A44-4D44-4AEE-B378-18D283832FF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56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71323-98C3-4727-1808-0192BDEAC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D840ACA-0AA5-A7C8-54FE-1D729B911B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062F65B-178A-ED20-CCC6-112A638F9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709762-D929-768E-2381-1FEBF5FEE1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7A44-4D44-4AEE-B378-18D283832F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96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27B59-72E5-5C88-CD37-06783B924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DC3368-38C0-33AD-DCB5-989D78185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93688-4BBE-DAE1-2241-6CE9B228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F9F31-E3A5-AF6F-44F4-5C4B83E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141A80-BCDC-5538-2BBC-A8D4C804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68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3BB33-1DE6-CEF6-A8B1-BA2BEA1D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315FEE-C57F-F931-C507-85BCF9758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C94ACF-FBFD-DC53-747E-23F8EC12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8BB71-22A2-FA41-F253-0CD20236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38D4C7-73A0-CBAE-E515-3C94E9EB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7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FA2787-8D4C-D8AD-9D88-92CC6811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1B98EE-7506-2580-4ADB-13A1D919C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B0DB70-7BD8-4C0A-27BE-15D702C5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AEE6AD-966C-33F1-1882-7FEF86EE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92932-EF6F-1CDA-F269-53079B9B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3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6A26B-23AF-A7CF-830C-E82C0C83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75C57-821C-2666-DCD5-0FD2E2BD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F08F7-BD2E-DEB2-107B-E0F80503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7BF4C-29E9-6FB2-6581-8B2182C5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45CBB-6768-BCB4-751D-EC887276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9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25CFF-72A9-24A0-C623-905D5DF6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014E24-D5DA-4980-57A0-6FA2BBC56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84C42A-0F8A-D57E-CA7F-42C0765E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CFEFE6-3738-30F9-6AE8-31AB4FCB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3859B-6A13-4AA7-60C2-0E1F9080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97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D676-ADF2-E4D0-9A77-5AE662C5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2EB5F-75C1-4E24-5C1E-70DAAA821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FADD81-30D2-FA65-09B9-8E1B39400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4CFE0E-B024-A345-2353-6285B891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98446E-0B42-4DB3-99EE-6880D4FD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7B4487-6A28-5F17-7B75-95BBA933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D8216-BA9C-3BC7-3FB8-3F81B560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13D64-3ABD-75ED-9445-BAB6F2AD1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BB5FEF-5780-DD9D-67E3-A77E35DD6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7EF3CA-14B7-171A-4573-4E7C5F232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5D6864-2A15-CAA4-DB67-D8216DA2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6D0C4B-8A61-7D2B-4735-667B3920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420881-3EE0-D0D2-008E-3483ED0D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A3BBAA-5FD9-E37C-C674-05DE96C7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21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492E6-7F97-CBC0-4024-7D8C7955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4D7746-5A6B-2530-E278-3FB57A76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0D8001-0A71-6428-A7C7-20877B8B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00FB3F-E77B-52B3-11B1-9571E3D5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3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B72719-3D96-30AD-BD3A-10E6372F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9DE5F6-F550-B46F-58DC-33D3E00E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CAA5B9-43C5-4EDD-4F4B-D3FCCE81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3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4421F-08E6-EC8D-0E01-8BF8592A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A4EE1C-99C3-3EFA-EA0E-307611BD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ECDA4-64F8-7039-83A3-436DD5D6C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F034C6-F1E6-C3A1-CCD2-A55925D4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65D3C-249E-C44A-9481-2F85691E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F0A9C9-1225-9988-BEB8-15736794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29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D5A05-6C68-FE66-531F-BD1793D6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4E9AAC-E1ED-5796-DC2B-1A76462B6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F7169B-2645-61A5-41E5-2078D4FA2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234C84-C4DF-82BC-0F16-79E93DBF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EC7-EADD-478F-8B07-8867CEFD06B9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D70CD5-7448-BF3E-0870-032FB41E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1286D6-1585-1BEF-C485-47C26719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8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030B2D-E6A2-A843-0A4F-C5835D8F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656FA0-485F-0536-2A93-167CEE90E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4EB983-A993-22F0-FC66-79858C283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B3EC7-EADD-478F-8B07-8867CEFD06B9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1CFCE1-22B0-8E4A-52F0-DF09ABC90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26D5DC-34CD-089D-DB0A-C762617EE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98A7-61E1-4CE7-8E93-678ED85E52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35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940303F-1378-2FB7-869A-CE8442B5D6EF}"/>
              </a:ext>
            </a:extLst>
          </p:cNvPr>
          <p:cNvSpPr/>
          <p:nvPr/>
        </p:nvSpPr>
        <p:spPr>
          <a:xfrm>
            <a:off x="187568" y="185980"/>
            <a:ext cx="1770185" cy="6461005"/>
          </a:xfrm>
          <a:prstGeom prst="roundRect">
            <a:avLst>
              <a:gd name="adj" fmla="val 8199"/>
            </a:avLst>
          </a:prstGeom>
          <a:gradFill flip="none" rotWithShape="1">
            <a:gsLst>
              <a:gs pos="0">
                <a:srgbClr val="3E1B59"/>
              </a:gs>
              <a:gs pos="100000">
                <a:srgbClr val="33178E"/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E53A347-F102-79CB-48C6-28BCC96E2D99}"/>
              </a:ext>
            </a:extLst>
          </p:cNvPr>
          <p:cNvGrpSpPr/>
          <p:nvPr/>
        </p:nvGrpSpPr>
        <p:grpSpPr>
          <a:xfrm>
            <a:off x="9653668" y="2233533"/>
            <a:ext cx="2350764" cy="4413451"/>
            <a:chOff x="9653668" y="1375925"/>
            <a:chExt cx="2350764" cy="5271060"/>
          </a:xfrm>
          <a:solidFill>
            <a:schemeClr val="bg1"/>
          </a:solidFill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0A1BB3B-BFB3-5D91-8969-426A27061B8D}"/>
                </a:ext>
              </a:extLst>
            </p:cNvPr>
            <p:cNvSpPr/>
            <p:nvPr/>
          </p:nvSpPr>
          <p:spPr>
            <a:xfrm>
              <a:off x="9653668" y="5006715"/>
              <a:ext cx="2350764" cy="1640270"/>
            </a:xfrm>
            <a:prstGeom prst="roundRect">
              <a:avLst>
                <a:gd name="adj" fmla="val 91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FCD53639-BD27-1B83-CAC3-ABE5A36433DB}"/>
                </a:ext>
              </a:extLst>
            </p:cNvPr>
            <p:cNvSpPr/>
            <p:nvPr/>
          </p:nvSpPr>
          <p:spPr>
            <a:xfrm>
              <a:off x="9653668" y="3191320"/>
              <a:ext cx="2350764" cy="1640270"/>
            </a:xfrm>
            <a:prstGeom prst="roundRect">
              <a:avLst>
                <a:gd name="adj" fmla="val 91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364D6C8-BAC0-9533-EA0B-2F0D1D7E3248}"/>
                </a:ext>
              </a:extLst>
            </p:cNvPr>
            <p:cNvSpPr/>
            <p:nvPr/>
          </p:nvSpPr>
          <p:spPr>
            <a:xfrm>
              <a:off x="9653668" y="1375925"/>
              <a:ext cx="2350764" cy="1640270"/>
            </a:xfrm>
            <a:prstGeom prst="roundRect">
              <a:avLst>
                <a:gd name="adj" fmla="val 91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5DD25E5-DA9D-A776-58AB-815FED8A6941}"/>
              </a:ext>
            </a:extLst>
          </p:cNvPr>
          <p:cNvSpPr/>
          <p:nvPr/>
        </p:nvSpPr>
        <p:spPr>
          <a:xfrm>
            <a:off x="2101221" y="3753561"/>
            <a:ext cx="3603601" cy="2893424"/>
          </a:xfrm>
          <a:prstGeom prst="roundRect">
            <a:avLst>
              <a:gd name="adj" fmla="val 50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49F79D6-1216-77B6-3866-5C02EBF82E1B}"/>
              </a:ext>
            </a:extLst>
          </p:cNvPr>
          <p:cNvSpPr/>
          <p:nvPr/>
        </p:nvSpPr>
        <p:spPr>
          <a:xfrm>
            <a:off x="5839726" y="3753561"/>
            <a:ext cx="3603601" cy="2893424"/>
          </a:xfrm>
          <a:prstGeom prst="roundRect">
            <a:avLst>
              <a:gd name="adj" fmla="val 40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F70CF9B-2EB7-2B89-3855-22015B3CAEBA}"/>
              </a:ext>
            </a:extLst>
          </p:cNvPr>
          <p:cNvSpPr/>
          <p:nvPr/>
        </p:nvSpPr>
        <p:spPr>
          <a:xfrm>
            <a:off x="2101221" y="883403"/>
            <a:ext cx="7342106" cy="2723526"/>
          </a:xfrm>
          <a:prstGeom prst="roundRect">
            <a:avLst>
              <a:gd name="adj" fmla="val 49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919324-9C42-43BD-2AB8-DFEEE259BF23}"/>
              </a:ext>
            </a:extLst>
          </p:cNvPr>
          <p:cNvSpPr/>
          <p:nvPr/>
        </p:nvSpPr>
        <p:spPr>
          <a:xfrm>
            <a:off x="187567" y="1457018"/>
            <a:ext cx="1764235" cy="529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C31C50B-D8CF-5A23-8427-6A79B676DE13}"/>
              </a:ext>
            </a:extLst>
          </p:cNvPr>
          <p:cNvSpPr/>
          <p:nvPr/>
        </p:nvSpPr>
        <p:spPr>
          <a:xfrm>
            <a:off x="682625" y="1504999"/>
            <a:ext cx="1269177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</a:rPr>
              <a:t>ESTADOS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4463099-2FA2-3C6C-1AE5-B3F4DD532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8" y="1556473"/>
            <a:ext cx="331004" cy="331004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DA10BE7C-EC7F-1045-ECB8-9E8837295253}"/>
              </a:ext>
            </a:extLst>
          </p:cNvPr>
          <p:cNvSpPr/>
          <p:nvPr/>
        </p:nvSpPr>
        <p:spPr>
          <a:xfrm>
            <a:off x="2351767" y="262073"/>
            <a:ext cx="5065033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</a:rPr>
              <a:t>Financeiro Fluxo de Caixa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2A659EC-C312-EC97-0F1F-AB702E8CB3CC}"/>
              </a:ext>
            </a:extLst>
          </p:cNvPr>
          <p:cNvSpPr/>
          <p:nvPr/>
        </p:nvSpPr>
        <p:spPr>
          <a:xfrm>
            <a:off x="10542804" y="3262300"/>
            <a:ext cx="1269177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b="1" dirty="0">
                <a:solidFill>
                  <a:schemeClr val="accent1">
                    <a:lumMod val="75000"/>
                  </a:schemeClr>
                </a:solidFill>
              </a:rPr>
              <a:t>Receitas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5233E81-171B-A047-0185-5AC25257D7CB}"/>
              </a:ext>
            </a:extLst>
          </p:cNvPr>
          <p:cNvSpPr/>
          <p:nvPr/>
        </p:nvSpPr>
        <p:spPr>
          <a:xfrm>
            <a:off x="10542804" y="4675083"/>
            <a:ext cx="1269177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b="1" dirty="0">
                <a:solidFill>
                  <a:schemeClr val="accent1">
                    <a:lumMod val="75000"/>
                  </a:schemeClr>
                </a:solidFill>
              </a:rPr>
              <a:t>Despesas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E9C369B-86E7-474F-1569-5C35B3C26B5C}"/>
              </a:ext>
            </a:extLst>
          </p:cNvPr>
          <p:cNvSpPr/>
          <p:nvPr/>
        </p:nvSpPr>
        <p:spPr>
          <a:xfrm>
            <a:off x="10542804" y="6199083"/>
            <a:ext cx="1269177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b="1" dirty="0">
                <a:solidFill>
                  <a:schemeClr val="accent1">
                    <a:lumMod val="75000"/>
                  </a:schemeClr>
                </a:solidFill>
              </a:rPr>
              <a:t>Saldo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AB93E18-900B-17EF-5D36-ED8CDBD06FA9}"/>
              </a:ext>
            </a:extLst>
          </p:cNvPr>
          <p:cNvSpPr/>
          <p:nvPr/>
        </p:nvSpPr>
        <p:spPr>
          <a:xfrm>
            <a:off x="2351767" y="883403"/>
            <a:ext cx="3744233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Movimentação por período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D52D2DA-3123-687F-8079-2BB5430C15D6}"/>
              </a:ext>
            </a:extLst>
          </p:cNvPr>
          <p:cNvSpPr/>
          <p:nvPr/>
        </p:nvSpPr>
        <p:spPr>
          <a:xfrm>
            <a:off x="2351768" y="3794307"/>
            <a:ext cx="2873376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Despesas por setor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D07445B-6C7B-B9D1-EE94-98ABF2BB839D}"/>
              </a:ext>
            </a:extLst>
          </p:cNvPr>
          <p:cNvSpPr/>
          <p:nvPr/>
        </p:nvSpPr>
        <p:spPr>
          <a:xfrm>
            <a:off x="6096000" y="3794307"/>
            <a:ext cx="2873376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Despesas por Classificação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ACD330A-DA06-6C9D-684A-52A22936E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3" y="2352900"/>
            <a:ext cx="494697" cy="49469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7ADB17FF-A389-D844-B6C4-53BE164F1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668" y="3846752"/>
            <a:ext cx="593507" cy="59350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87838EBE-40FF-FCF3-F0B6-E81A1C33D9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3" y="5328200"/>
            <a:ext cx="493181" cy="49318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6733B4F-942C-969D-6FCA-D8EA6E5B5B6A}"/>
              </a:ext>
            </a:extLst>
          </p:cNvPr>
          <p:cNvSpPr/>
          <p:nvPr/>
        </p:nvSpPr>
        <p:spPr>
          <a:xfrm>
            <a:off x="187567" y="3381019"/>
            <a:ext cx="1764235" cy="529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3C0441D-C018-BACB-0ED8-C8B4FADF9169}"/>
              </a:ext>
            </a:extLst>
          </p:cNvPr>
          <p:cNvSpPr/>
          <p:nvPr/>
        </p:nvSpPr>
        <p:spPr>
          <a:xfrm>
            <a:off x="682625" y="3429000"/>
            <a:ext cx="1269177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</a:rPr>
              <a:t>VENDEDORES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485BDD-E6F9-01A1-C435-74761BB2C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8" y="3480474"/>
            <a:ext cx="331004" cy="3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73C9DC-A9BC-6FB7-31B7-B2231A9DC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59947C9-DCD4-DE2F-2A44-FDE2A4418DFB}"/>
              </a:ext>
            </a:extLst>
          </p:cNvPr>
          <p:cNvSpPr/>
          <p:nvPr/>
        </p:nvSpPr>
        <p:spPr>
          <a:xfrm>
            <a:off x="187568" y="185980"/>
            <a:ext cx="1770185" cy="6461005"/>
          </a:xfrm>
          <a:prstGeom prst="roundRect">
            <a:avLst>
              <a:gd name="adj" fmla="val 8199"/>
            </a:avLst>
          </a:prstGeom>
          <a:gradFill flip="none" rotWithShape="1">
            <a:gsLst>
              <a:gs pos="0">
                <a:srgbClr val="3E1B59"/>
              </a:gs>
              <a:gs pos="100000">
                <a:srgbClr val="33178E"/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C604BB6-D9A1-BDF9-9552-BF794C50A26F}"/>
              </a:ext>
            </a:extLst>
          </p:cNvPr>
          <p:cNvGrpSpPr/>
          <p:nvPr/>
        </p:nvGrpSpPr>
        <p:grpSpPr>
          <a:xfrm>
            <a:off x="9653668" y="2233533"/>
            <a:ext cx="2350764" cy="4413451"/>
            <a:chOff x="9653668" y="1375925"/>
            <a:chExt cx="2350764" cy="5271060"/>
          </a:xfrm>
          <a:solidFill>
            <a:schemeClr val="bg1"/>
          </a:solidFill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284560B-6D5A-5628-E7D7-53B17B7B6862}"/>
                </a:ext>
              </a:extLst>
            </p:cNvPr>
            <p:cNvSpPr/>
            <p:nvPr/>
          </p:nvSpPr>
          <p:spPr>
            <a:xfrm>
              <a:off x="9653668" y="5006715"/>
              <a:ext cx="2350764" cy="1640270"/>
            </a:xfrm>
            <a:prstGeom prst="roundRect">
              <a:avLst>
                <a:gd name="adj" fmla="val 91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E5CAAAE-FD91-EADA-4BA7-53260B41E41C}"/>
                </a:ext>
              </a:extLst>
            </p:cNvPr>
            <p:cNvSpPr/>
            <p:nvPr/>
          </p:nvSpPr>
          <p:spPr>
            <a:xfrm>
              <a:off x="9653668" y="3191320"/>
              <a:ext cx="2350764" cy="1640270"/>
            </a:xfrm>
            <a:prstGeom prst="roundRect">
              <a:avLst>
                <a:gd name="adj" fmla="val 91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1825565-61C3-0FCF-3C4B-9F318FCAB1EC}"/>
                </a:ext>
              </a:extLst>
            </p:cNvPr>
            <p:cNvSpPr/>
            <p:nvPr/>
          </p:nvSpPr>
          <p:spPr>
            <a:xfrm>
              <a:off x="9653668" y="1375925"/>
              <a:ext cx="2350764" cy="1640270"/>
            </a:xfrm>
            <a:prstGeom prst="roundRect">
              <a:avLst>
                <a:gd name="adj" fmla="val 91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B756232-8EA9-EA73-CADF-7CC109BE2FBE}"/>
              </a:ext>
            </a:extLst>
          </p:cNvPr>
          <p:cNvSpPr/>
          <p:nvPr/>
        </p:nvSpPr>
        <p:spPr>
          <a:xfrm>
            <a:off x="2101221" y="3753561"/>
            <a:ext cx="3603601" cy="2893424"/>
          </a:xfrm>
          <a:prstGeom prst="roundRect">
            <a:avLst>
              <a:gd name="adj" fmla="val 50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2AFE8B5-96F6-F39E-E94C-3E7597FDB700}"/>
              </a:ext>
            </a:extLst>
          </p:cNvPr>
          <p:cNvSpPr/>
          <p:nvPr/>
        </p:nvSpPr>
        <p:spPr>
          <a:xfrm>
            <a:off x="5839726" y="3753561"/>
            <a:ext cx="3603601" cy="2893424"/>
          </a:xfrm>
          <a:prstGeom prst="roundRect">
            <a:avLst>
              <a:gd name="adj" fmla="val 40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FF183D9-B97F-1885-3B14-C07CAD90E840}"/>
              </a:ext>
            </a:extLst>
          </p:cNvPr>
          <p:cNvSpPr/>
          <p:nvPr/>
        </p:nvSpPr>
        <p:spPr>
          <a:xfrm>
            <a:off x="2101221" y="883403"/>
            <a:ext cx="7342106" cy="2723526"/>
          </a:xfrm>
          <a:prstGeom prst="roundRect">
            <a:avLst>
              <a:gd name="adj" fmla="val 49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2C8CA52-6F5C-F3A1-B5CD-0449899DB333}"/>
              </a:ext>
            </a:extLst>
          </p:cNvPr>
          <p:cNvSpPr/>
          <p:nvPr/>
        </p:nvSpPr>
        <p:spPr>
          <a:xfrm>
            <a:off x="187567" y="1457018"/>
            <a:ext cx="1764235" cy="529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C83FF5A-C398-229A-C604-DF88B07CC5AB}"/>
              </a:ext>
            </a:extLst>
          </p:cNvPr>
          <p:cNvSpPr/>
          <p:nvPr/>
        </p:nvSpPr>
        <p:spPr>
          <a:xfrm>
            <a:off x="682625" y="1504998"/>
            <a:ext cx="1269177" cy="331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</a:rPr>
              <a:t>ESTADOS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0D19B32-2A13-B019-3437-5D97DC45D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8" y="1556473"/>
            <a:ext cx="331004" cy="331004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F9BF199C-C99C-F3FA-BF94-DB6C1B0DA873}"/>
              </a:ext>
            </a:extLst>
          </p:cNvPr>
          <p:cNvSpPr/>
          <p:nvPr/>
        </p:nvSpPr>
        <p:spPr>
          <a:xfrm>
            <a:off x="2351767" y="262073"/>
            <a:ext cx="5065033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</a:rPr>
              <a:t>Financeiro Fluxo de Caixa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E73FDA9-4129-8D48-068C-1C4FAB5223D0}"/>
              </a:ext>
            </a:extLst>
          </p:cNvPr>
          <p:cNvSpPr/>
          <p:nvPr/>
        </p:nvSpPr>
        <p:spPr>
          <a:xfrm>
            <a:off x="10542804" y="3262300"/>
            <a:ext cx="1269177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b="1" dirty="0">
                <a:solidFill>
                  <a:schemeClr val="accent1">
                    <a:lumMod val="75000"/>
                  </a:schemeClr>
                </a:solidFill>
              </a:rPr>
              <a:t>Receitas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7B2B3CA-BB85-86BF-76C5-72893164BD1F}"/>
              </a:ext>
            </a:extLst>
          </p:cNvPr>
          <p:cNvSpPr/>
          <p:nvPr/>
        </p:nvSpPr>
        <p:spPr>
          <a:xfrm>
            <a:off x="10542804" y="4675083"/>
            <a:ext cx="1269177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b="1" dirty="0">
                <a:solidFill>
                  <a:schemeClr val="accent1">
                    <a:lumMod val="75000"/>
                  </a:schemeClr>
                </a:solidFill>
              </a:rPr>
              <a:t>Despesas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D799C9-B323-A02C-F9DC-82EAD303C12A}"/>
              </a:ext>
            </a:extLst>
          </p:cNvPr>
          <p:cNvSpPr/>
          <p:nvPr/>
        </p:nvSpPr>
        <p:spPr>
          <a:xfrm>
            <a:off x="10542804" y="6199083"/>
            <a:ext cx="1269177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b="1" dirty="0">
                <a:solidFill>
                  <a:schemeClr val="accent1">
                    <a:lumMod val="75000"/>
                  </a:schemeClr>
                </a:solidFill>
              </a:rPr>
              <a:t>Saldo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176D4E1-D72F-10FF-6B6C-C31DFB152145}"/>
              </a:ext>
            </a:extLst>
          </p:cNvPr>
          <p:cNvSpPr/>
          <p:nvPr/>
        </p:nvSpPr>
        <p:spPr>
          <a:xfrm>
            <a:off x="2351767" y="883403"/>
            <a:ext cx="3744233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Movimentação por período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1B7FA1A-B5B6-219D-DBCB-CAAF5C90FB29}"/>
              </a:ext>
            </a:extLst>
          </p:cNvPr>
          <p:cNvSpPr/>
          <p:nvPr/>
        </p:nvSpPr>
        <p:spPr>
          <a:xfrm>
            <a:off x="2351768" y="3794307"/>
            <a:ext cx="2873376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Despesas por setor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82AA70B-DFAC-BCB4-FFB7-F6CD6DDB1497}"/>
              </a:ext>
            </a:extLst>
          </p:cNvPr>
          <p:cNvSpPr/>
          <p:nvPr/>
        </p:nvSpPr>
        <p:spPr>
          <a:xfrm>
            <a:off x="6096000" y="3794307"/>
            <a:ext cx="2873376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Despesas por Classificação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9DB75C10-B7D9-7571-BDC6-5F22D4002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3" y="2352900"/>
            <a:ext cx="494697" cy="49469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52E4FE27-517B-5DF9-7B81-B077D6B77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668" y="3846752"/>
            <a:ext cx="593507" cy="59350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74DD668C-22FB-7119-1F85-D94A552DF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3" y="5328200"/>
            <a:ext cx="493181" cy="49318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FAC0FB7-9178-9C41-9EF5-80BC685958B9}"/>
              </a:ext>
            </a:extLst>
          </p:cNvPr>
          <p:cNvSpPr/>
          <p:nvPr/>
        </p:nvSpPr>
        <p:spPr>
          <a:xfrm>
            <a:off x="187567" y="3381019"/>
            <a:ext cx="1764235" cy="529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46BDBF3-56AB-895A-BBA2-0CDA17DBEAF1}"/>
              </a:ext>
            </a:extLst>
          </p:cNvPr>
          <p:cNvSpPr/>
          <p:nvPr/>
        </p:nvSpPr>
        <p:spPr>
          <a:xfrm>
            <a:off x="682625" y="3429000"/>
            <a:ext cx="1269177" cy="433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</a:rPr>
              <a:t>VENDEDORES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CB7D65-D8B4-7652-6043-51C7B0F4E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8" y="3480474"/>
            <a:ext cx="331004" cy="331004"/>
          </a:xfrm>
          <a:prstGeom prst="rect">
            <a:avLst/>
          </a:prstGeom>
        </p:spPr>
      </p:pic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40F6080B-8971-62C0-41D2-5120A34E05D0}"/>
              </a:ext>
            </a:extLst>
          </p:cNvPr>
          <p:cNvSpPr/>
          <p:nvPr/>
        </p:nvSpPr>
        <p:spPr>
          <a:xfrm>
            <a:off x="187567" y="185980"/>
            <a:ext cx="1764235" cy="458987"/>
          </a:xfrm>
          <a:prstGeom prst="round2Same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379ACA4-D362-0284-8845-1DDE0C371C4F}"/>
              </a:ext>
            </a:extLst>
          </p:cNvPr>
          <p:cNvSpPr/>
          <p:nvPr/>
        </p:nvSpPr>
        <p:spPr>
          <a:xfrm>
            <a:off x="682625" y="231126"/>
            <a:ext cx="1021647" cy="331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</a:rPr>
              <a:t>ESTADOS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30C6B4D-B9AE-55C4-943B-837EA7B46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8" y="249971"/>
            <a:ext cx="331004" cy="3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81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39</Words>
  <Application>Microsoft Office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Eugênio  Márcio</dc:creator>
  <cp:lastModifiedBy>Eugênio Márcio</cp:lastModifiedBy>
  <cp:revision>4</cp:revision>
  <dcterms:created xsi:type="dcterms:W3CDTF">2024-08-31T03:29:27Z</dcterms:created>
  <dcterms:modified xsi:type="dcterms:W3CDTF">2025-01-23T03:51:10Z</dcterms:modified>
</cp:coreProperties>
</file>