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85" r:id="rId4"/>
    <p:sldId id="277" r:id="rId5"/>
    <p:sldId id="258" r:id="rId6"/>
    <p:sldId id="286" r:id="rId7"/>
    <p:sldId id="287" r:id="rId8"/>
    <p:sldId id="288" r:id="rId9"/>
    <p:sldId id="289" r:id="rId10"/>
    <p:sldId id="290" r:id="rId11"/>
    <p:sldId id="28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AADB"/>
    <a:srgbClr val="AA5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423E6-B310-42A0-8438-027F3BDD692F}" v="30" dt="2020-11-27T19:05:12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O JOSE FERNANDES" userId="681dcbe9-84b9-459a-a4e8-875adbd6948a" providerId="ADAL" clId="{A82423E6-B310-42A0-8438-027F3BDD692F}"/>
    <pc:docChg chg="undo custSel mod addSld delSld modSld sldOrd">
      <pc:chgData name="GERALDO JOSE FERNANDES" userId="681dcbe9-84b9-459a-a4e8-875adbd6948a" providerId="ADAL" clId="{A82423E6-B310-42A0-8438-027F3BDD692F}" dt="2020-11-27T19:06:41.991" v="305" actId="403"/>
      <pc:docMkLst>
        <pc:docMk/>
      </pc:docMkLst>
      <pc:sldChg chg="modSp mod">
        <pc:chgData name="GERALDO JOSE FERNANDES" userId="681dcbe9-84b9-459a-a4e8-875adbd6948a" providerId="ADAL" clId="{A82423E6-B310-42A0-8438-027F3BDD692F}" dt="2020-11-27T18:33:55.029" v="81" actId="20577"/>
        <pc:sldMkLst>
          <pc:docMk/>
          <pc:sldMk cId="190205436" sldId="256"/>
        </pc:sldMkLst>
        <pc:spChg chg="mod">
          <ac:chgData name="GERALDO JOSE FERNANDES" userId="681dcbe9-84b9-459a-a4e8-875adbd6948a" providerId="ADAL" clId="{A82423E6-B310-42A0-8438-027F3BDD692F}" dt="2020-11-27T18:33:05.052" v="7" actId="20577"/>
          <ac:spMkLst>
            <pc:docMk/>
            <pc:sldMk cId="190205436" sldId="256"/>
            <ac:spMk id="2" creationId="{66C86AAC-B16C-461F-BA0A-B66958E0B551}"/>
          </ac:spMkLst>
        </pc:spChg>
        <pc:spChg chg="mod">
          <ac:chgData name="GERALDO JOSE FERNANDES" userId="681dcbe9-84b9-459a-a4e8-875adbd6948a" providerId="ADAL" clId="{A82423E6-B310-42A0-8438-027F3BDD692F}" dt="2020-11-27T18:33:55.029" v="81" actId="20577"/>
          <ac:spMkLst>
            <pc:docMk/>
            <pc:sldMk cId="190205436" sldId="256"/>
            <ac:spMk id="3" creationId="{E3B778FD-856B-47E3-9F94-71F5A8797DDD}"/>
          </ac:spMkLst>
        </pc:spChg>
      </pc:sldChg>
      <pc:sldChg chg="addSp delSp modSp mod">
        <pc:chgData name="GERALDO JOSE FERNANDES" userId="681dcbe9-84b9-459a-a4e8-875adbd6948a" providerId="ADAL" clId="{A82423E6-B310-42A0-8438-027F3BDD692F}" dt="2020-11-27T18:40:23.384" v="118" actId="1076"/>
        <pc:sldMkLst>
          <pc:docMk/>
          <pc:sldMk cId="3803093392" sldId="258"/>
        </pc:sldMkLst>
        <pc:spChg chg="del">
          <ac:chgData name="GERALDO JOSE FERNANDES" userId="681dcbe9-84b9-459a-a4e8-875adbd6948a" providerId="ADAL" clId="{A82423E6-B310-42A0-8438-027F3BDD692F}" dt="2020-11-27T18:39:22.925" v="100" actId="478"/>
          <ac:spMkLst>
            <pc:docMk/>
            <pc:sldMk cId="3803093392" sldId="258"/>
            <ac:spMk id="2" creationId="{FD987DAE-DCDD-4CA7-BD19-8E7D08CF035D}"/>
          </ac:spMkLst>
        </pc:spChg>
        <pc:spChg chg="add del mod">
          <ac:chgData name="GERALDO JOSE FERNANDES" userId="681dcbe9-84b9-459a-a4e8-875adbd6948a" providerId="ADAL" clId="{A82423E6-B310-42A0-8438-027F3BDD692F}" dt="2020-11-27T18:39:25.186" v="101" actId="478"/>
          <ac:spMkLst>
            <pc:docMk/>
            <pc:sldMk cId="3803093392" sldId="258"/>
            <ac:spMk id="4" creationId="{019A5638-18F2-475F-AA79-879F5F8CC371}"/>
          </ac:spMkLst>
        </pc:spChg>
        <pc:spChg chg="add mod">
          <ac:chgData name="GERALDO JOSE FERNANDES" userId="681dcbe9-84b9-459a-a4e8-875adbd6948a" providerId="ADAL" clId="{A82423E6-B310-42A0-8438-027F3BDD692F}" dt="2020-11-27T18:40:23.384" v="118" actId="1076"/>
          <ac:spMkLst>
            <pc:docMk/>
            <pc:sldMk cId="3803093392" sldId="258"/>
            <ac:spMk id="7" creationId="{99BA8612-923E-44FC-888F-D4F7A1022A7E}"/>
          </ac:spMkLst>
        </pc:spChg>
        <pc:spChg chg="del">
          <ac:chgData name="GERALDO JOSE FERNANDES" userId="681dcbe9-84b9-459a-a4e8-875adbd6948a" providerId="ADAL" clId="{A82423E6-B310-42A0-8438-027F3BDD692F}" dt="2020-11-27T18:39:22.925" v="100" actId="478"/>
          <ac:spMkLst>
            <pc:docMk/>
            <pc:sldMk cId="3803093392" sldId="258"/>
            <ac:spMk id="40" creationId="{DA3FE7A7-164F-4500-94CF-E048E7F5D4DA}"/>
          </ac:spMkLst>
        </pc:spChg>
        <pc:spChg chg="del">
          <ac:chgData name="GERALDO JOSE FERNANDES" userId="681dcbe9-84b9-459a-a4e8-875adbd6948a" providerId="ADAL" clId="{A82423E6-B310-42A0-8438-027F3BDD692F}" dt="2020-11-27T18:39:28.810" v="102" actId="26606"/>
          <ac:spMkLst>
            <pc:docMk/>
            <pc:sldMk cId="3803093392" sldId="258"/>
            <ac:spMk id="121" creationId="{0BC9EFE1-D8CB-4668-9980-DB108327A794}"/>
          </ac:spMkLst>
        </pc:spChg>
        <pc:spChg chg="del">
          <ac:chgData name="GERALDO JOSE FERNANDES" userId="681dcbe9-84b9-459a-a4e8-875adbd6948a" providerId="ADAL" clId="{A82423E6-B310-42A0-8438-027F3BDD692F}" dt="2020-11-27T18:39:28.810" v="102" actId="26606"/>
          <ac:spMkLst>
            <pc:docMk/>
            <pc:sldMk cId="3803093392" sldId="258"/>
            <ac:spMk id="123" creationId="{77DA6D33-2D62-458C-BF5D-DBF612FD557E}"/>
          </ac:spMkLst>
        </pc:spChg>
        <pc:picChg chg="del">
          <ac:chgData name="GERALDO JOSE FERNANDES" userId="681dcbe9-84b9-459a-a4e8-875adbd6948a" providerId="ADAL" clId="{A82423E6-B310-42A0-8438-027F3BDD692F}" dt="2020-11-27T18:39:28.810" v="102" actId="26606"/>
          <ac:picMkLst>
            <pc:docMk/>
            <pc:sldMk cId="3803093392" sldId="258"/>
            <ac:picMk id="122" creationId="{7CBAE1BD-B8E4-4029-8AA2-C77E4FED9864}"/>
          </ac:picMkLst>
        </pc:picChg>
        <pc:picChg chg="mod">
          <ac:chgData name="GERALDO JOSE FERNANDES" userId="681dcbe9-84b9-459a-a4e8-875adbd6948a" providerId="ADAL" clId="{A82423E6-B310-42A0-8438-027F3BDD692F}" dt="2020-11-27T18:39:28.810" v="102" actId="26606"/>
          <ac:picMkLst>
            <pc:docMk/>
            <pc:sldMk cId="3803093392" sldId="258"/>
            <ac:picMk id="2050" creationId="{34D90213-7658-424A-9B23-A2B8FF7D0DEB}"/>
          </ac:picMkLst>
        </pc:picChg>
        <pc:cxnChg chg="add mod">
          <ac:chgData name="GERALDO JOSE FERNANDES" userId="681dcbe9-84b9-459a-a4e8-875adbd6948a" providerId="ADAL" clId="{A82423E6-B310-42A0-8438-027F3BDD692F}" dt="2020-11-27T18:39:59.881" v="105" actId="1582"/>
          <ac:cxnSpMkLst>
            <pc:docMk/>
            <pc:sldMk cId="3803093392" sldId="258"/>
            <ac:cxnSpMk id="6" creationId="{AA4E90AD-2389-4504-B1C3-4810174A1A42}"/>
          </ac:cxnSpMkLst>
        </pc:cxnChg>
      </pc:sldChg>
      <pc:sldChg chg="del">
        <pc:chgData name="GERALDO JOSE FERNANDES" userId="681dcbe9-84b9-459a-a4e8-875adbd6948a" providerId="ADAL" clId="{A82423E6-B310-42A0-8438-027F3BDD692F}" dt="2020-11-27T18:40:48.172" v="123" actId="47"/>
        <pc:sldMkLst>
          <pc:docMk/>
          <pc:sldMk cId="2716342964" sldId="260"/>
        </pc:sldMkLst>
      </pc:sldChg>
      <pc:sldChg chg="del">
        <pc:chgData name="GERALDO JOSE FERNANDES" userId="681dcbe9-84b9-459a-a4e8-875adbd6948a" providerId="ADAL" clId="{A82423E6-B310-42A0-8438-027F3BDD692F}" dt="2020-11-27T18:40:46.935" v="122" actId="47"/>
        <pc:sldMkLst>
          <pc:docMk/>
          <pc:sldMk cId="766867415" sldId="269"/>
        </pc:sldMkLst>
      </pc:sldChg>
      <pc:sldChg chg="del">
        <pc:chgData name="GERALDO JOSE FERNANDES" userId="681dcbe9-84b9-459a-a4e8-875adbd6948a" providerId="ADAL" clId="{A82423E6-B310-42A0-8438-027F3BDD692F}" dt="2020-11-27T18:40:41.958" v="120" actId="47"/>
        <pc:sldMkLst>
          <pc:docMk/>
          <pc:sldMk cId="1139589531" sldId="270"/>
        </pc:sldMkLst>
      </pc:sldChg>
      <pc:sldChg chg="addSp delSp modSp mod">
        <pc:chgData name="GERALDO JOSE FERNANDES" userId="681dcbe9-84b9-459a-a4e8-875adbd6948a" providerId="ADAL" clId="{A82423E6-B310-42A0-8438-027F3BDD692F}" dt="2020-11-27T18:39:01.271" v="99" actId="1076"/>
        <pc:sldMkLst>
          <pc:docMk/>
          <pc:sldMk cId="3461404094" sldId="277"/>
        </pc:sldMkLst>
        <pc:spChg chg="add del">
          <ac:chgData name="GERALDO JOSE FERNANDES" userId="681dcbe9-84b9-459a-a4e8-875adbd6948a" providerId="ADAL" clId="{A82423E6-B310-42A0-8438-027F3BDD692F}" dt="2020-11-27T18:38:40.366" v="92" actId="26606"/>
          <ac:spMkLst>
            <pc:docMk/>
            <pc:sldMk cId="3461404094" sldId="277"/>
            <ac:spMk id="1030" creationId="{FABB624F-BF77-4AE1-B71D-2D681D4731B8}"/>
          </ac:spMkLst>
        </pc:spChg>
        <pc:picChg chg="add mod">
          <ac:chgData name="GERALDO JOSE FERNANDES" userId="681dcbe9-84b9-459a-a4e8-875adbd6948a" providerId="ADAL" clId="{A82423E6-B310-42A0-8438-027F3BDD692F}" dt="2020-11-27T18:38:52.234" v="96" actId="1076"/>
          <ac:picMkLst>
            <pc:docMk/>
            <pc:sldMk cId="3461404094" sldId="277"/>
            <ac:picMk id="2" creationId="{C70166A0-2BDF-4E69-8A60-9F1AD33CF915}"/>
          </ac:picMkLst>
        </pc:picChg>
        <pc:picChg chg="add del mod ord">
          <ac:chgData name="GERALDO JOSE FERNANDES" userId="681dcbe9-84b9-459a-a4e8-875adbd6948a" providerId="ADAL" clId="{A82423E6-B310-42A0-8438-027F3BDD692F}" dt="2020-11-27T18:38:58.865" v="98" actId="1076"/>
          <ac:picMkLst>
            <pc:docMk/>
            <pc:sldMk cId="3461404094" sldId="277"/>
            <ac:picMk id="1026" creationId="{B2B48BBA-52DF-4283-8D99-244AE7AE68F5}"/>
          </ac:picMkLst>
        </pc:picChg>
        <pc:picChg chg="mod ord">
          <ac:chgData name="GERALDO JOSE FERNANDES" userId="681dcbe9-84b9-459a-a4e8-875adbd6948a" providerId="ADAL" clId="{A82423E6-B310-42A0-8438-027F3BDD692F}" dt="2020-11-27T18:39:01.271" v="99" actId="1076"/>
          <ac:picMkLst>
            <pc:docMk/>
            <pc:sldMk cId="3461404094" sldId="277"/>
            <ac:picMk id="1028" creationId="{FCBD671A-15C6-4FF0-9607-33EC32B99D5D}"/>
          </ac:picMkLst>
        </pc:picChg>
      </pc:sldChg>
      <pc:sldChg chg="del">
        <pc:chgData name="GERALDO JOSE FERNANDES" userId="681dcbe9-84b9-459a-a4e8-875adbd6948a" providerId="ADAL" clId="{A82423E6-B310-42A0-8438-027F3BDD692F}" dt="2020-11-27T18:32:54.321" v="0" actId="47"/>
        <pc:sldMkLst>
          <pc:docMk/>
          <pc:sldMk cId="1271416821" sldId="280"/>
        </pc:sldMkLst>
      </pc:sldChg>
      <pc:sldChg chg="del">
        <pc:chgData name="GERALDO JOSE FERNANDES" userId="681dcbe9-84b9-459a-a4e8-875adbd6948a" providerId="ADAL" clId="{A82423E6-B310-42A0-8438-027F3BDD692F}" dt="2020-11-27T18:32:54.991" v="1" actId="47"/>
        <pc:sldMkLst>
          <pc:docMk/>
          <pc:sldMk cId="3894836525" sldId="281"/>
        </pc:sldMkLst>
      </pc:sldChg>
      <pc:sldChg chg="del">
        <pc:chgData name="GERALDO JOSE FERNANDES" userId="681dcbe9-84b9-459a-a4e8-875adbd6948a" providerId="ADAL" clId="{A82423E6-B310-42A0-8438-027F3BDD692F}" dt="2020-11-27T18:40:38.512" v="119" actId="47"/>
        <pc:sldMkLst>
          <pc:docMk/>
          <pc:sldMk cId="4072376952" sldId="282"/>
        </pc:sldMkLst>
      </pc:sldChg>
      <pc:sldChg chg="del">
        <pc:chgData name="GERALDO JOSE FERNANDES" userId="681dcbe9-84b9-459a-a4e8-875adbd6948a" providerId="ADAL" clId="{A82423E6-B310-42A0-8438-027F3BDD692F}" dt="2020-11-27T18:40:45.399" v="121" actId="47"/>
        <pc:sldMkLst>
          <pc:docMk/>
          <pc:sldMk cId="1260517969" sldId="283"/>
        </pc:sldMkLst>
      </pc:sldChg>
      <pc:sldChg chg="modSp mod">
        <pc:chgData name="GERALDO JOSE FERNANDES" userId="681dcbe9-84b9-459a-a4e8-875adbd6948a" providerId="ADAL" clId="{A82423E6-B310-42A0-8438-027F3BDD692F}" dt="2020-11-27T18:58:56.479" v="187" actId="20577"/>
        <pc:sldMkLst>
          <pc:docMk/>
          <pc:sldMk cId="3549276141" sldId="284"/>
        </pc:sldMkLst>
        <pc:spChg chg="mod">
          <ac:chgData name="GERALDO JOSE FERNANDES" userId="681dcbe9-84b9-459a-a4e8-875adbd6948a" providerId="ADAL" clId="{A82423E6-B310-42A0-8438-027F3BDD692F}" dt="2020-11-27T18:58:56.479" v="187" actId="20577"/>
          <ac:spMkLst>
            <pc:docMk/>
            <pc:sldMk cId="3549276141" sldId="284"/>
            <ac:spMk id="3" creationId="{2B081464-700F-4390-BC87-60FB5EF75912}"/>
          </ac:spMkLst>
        </pc:spChg>
      </pc:sldChg>
      <pc:sldChg chg="addSp modSp new mod ord setBg">
        <pc:chgData name="GERALDO JOSE FERNANDES" userId="681dcbe9-84b9-459a-a4e8-875adbd6948a" providerId="ADAL" clId="{A82423E6-B310-42A0-8438-027F3BDD692F}" dt="2020-11-27T18:55:16.363" v="184" actId="27636"/>
        <pc:sldMkLst>
          <pc:docMk/>
          <pc:sldMk cId="3180056253" sldId="285"/>
        </pc:sldMkLst>
        <pc:spChg chg="mod">
          <ac:chgData name="GERALDO JOSE FERNANDES" userId="681dcbe9-84b9-459a-a4e8-875adbd6948a" providerId="ADAL" clId="{A82423E6-B310-42A0-8438-027F3BDD692F}" dt="2020-11-27T18:55:05.712" v="177" actId="403"/>
          <ac:spMkLst>
            <pc:docMk/>
            <pc:sldMk cId="3180056253" sldId="285"/>
            <ac:spMk id="2" creationId="{3E5DD26A-3211-4059-94EF-F9599D3BEE6F}"/>
          </ac:spMkLst>
        </pc:spChg>
        <pc:spChg chg="mod">
          <ac:chgData name="GERALDO JOSE FERNANDES" userId="681dcbe9-84b9-459a-a4e8-875adbd6948a" providerId="ADAL" clId="{A82423E6-B310-42A0-8438-027F3BDD692F}" dt="2020-11-27T18:55:16.363" v="184" actId="27636"/>
          <ac:spMkLst>
            <pc:docMk/>
            <pc:sldMk cId="3180056253" sldId="285"/>
            <ac:spMk id="3" creationId="{7B17F068-FDA9-44E6-83FD-0607A251FE46}"/>
          </ac:spMkLst>
        </pc:spChg>
        <pc:spChg chg="add">
          <ac:chgData name="GERALDO JOSE FERNANDES" userId="681dcbe9-84b9-459a-a4e8-875adbd6948a" providerId="ADAL" clId="{A82423E6-B310-42A0-8438-027F3BDD692F}" dt="2020-11-27T18:55:00.477" v="173" actId="26606"/>
          <ac:spMkLst>
            <pc:docMk/>
            <pc:sldMk cId="3180056253" sldId="285"/>
            <ac:spMk id="8" creationId="{3B854194-185D-494D-905C-7C7CB2E30F6E}"/>
          </ac:spMkLst>
        </pc:spChg>
        <pc:spChg chg="add">
          <ac:chgData name="GERALDO JOSE FERNANDES" userId="681dcbe9-84b9-459a-a4e8-875adbd6948a" providerId="ADAL" clId="{A82423E6-B310-42A0-8438-027F3BDD692F}" dt="2020-11-27T18:55:00.477" v="173" actId="26606"/>
          <ac:spMkLst>
            <pc:docMk/>
            <pc:sldMk cId="3180056253" sldId="285"/>
            <ac:spMk id="10" creationId="{B4F5FA0D-0104-4987-8241-EFF7C85B88DE}"/>
          </ac:spMkLst>
        </pc:spChg>
        <pc:picChg chg="add">
          <ac:chgData name="GERALDO JOSE FERNANDES" userId="681dcbe9-84b9-459a-a4e8-875adbd6948a" providerId="ADAL" clId="{A82423E6-B310-42A0-8438-027F3BDD692F}" dt="2020-11-27T18:55:00.477" v="173" actId="26606"/>
          <ac:picMkLst>
            <pc:docMk/>
            <pc:sldMk cId="3180056253" sldId="285"/>
            <ac:picMk id="12" creationId="{2897127E-6CEF-446C-BE87-93B7C46E49D1}"/>
          </ac:picMkLst>
        </pc:picChg>
      </pc:sldChg>
      <pc:sldChg chg="addSp delSp modSp new mod ord setBg modClrScheme chgLayout">
        <pc:chgData name="GERALDO JOSE FERNANDES" userId="681dcbe9-84b9-459a-a4e8-875adbd6948a" providerId="ADAL" clId="{A82423E6-B310-42A0-8438-027F3BDD692F}" dt="2020-11-27T19:00:14.098" v="225" actId="20577"/>
        <pc:sldMkLst>
          <pc:docMk/>
          <pc:sldMk cId="292382523" sldId="286"/>
        </pc:sldMkLst>
        <pc:spChg chg="del">
          <ac:chgData name="GERALDO JOSE FERNANDES" userId="681dcbe9-84b9-459a-a4e8-875adbd6948a" providerId="ADAL" clId="{A82423E6-B310-42A0-8438-027F3BDD692F}" dt="2020-11-27T18:59:16.995" v="191" actId="700"/>
          <ac:spMkLst>
            <pc:docMk/>
            <pc:sldMk cId="292382523" sldId="286"/>
            <ac:spMk id="2" creationId="{3A8A32EF-06ED-4D07-8D96-32493ABFD87F}"/>
          </ac:spMkLst>
        </pc:spChg>
        <pc:spChg chg="del">
          <ac:chgData name="GERALDO JOSE FERNANDES" userId="681dcbe9-84b9-459a-a4e8-875adbd6948a" providerId="ADAL" clId="{A82423E6-B310-42A0-8438-027F3BDD692F}" dt="2020-11-27T18:59:16.995" v="191" actId="700"/>
          <ac:spMkLst>
            <pc:docMk/>
            <pc:sldMk cId="292382523" sldId="286"/>
            <ac:spMk id="3" creationId="{11C20034-1A79-4B1E-BE79-B53D33EBAA51}"/>
          </ac:spMkLst>
        </pc:spChg>
        <pc:spChg chg="add mod">
          <ac:chgData name="GERALDO JOSE FERNANDES" userId="681dcbe9-84b9-459a-a4e8-875adbd6948a" providerId="ADAL" clId="{A82423E6-B310-42A0-8438-027F3BDD692F}" dt="2020-11-27T19:00:14.098" v="225" actId="20577"/>
          <ac:spMkLst>
            <pc:docMk/>
            <pc:sldMk cId="292382523" sldId="286"/>
            <ac:spMk id="5" creationId="{5CCD85A9-B96A-49D7-BBD7-E6DAD4B38905}"/>
          </ac:spMkLst>
        </pc:spChg>
        <pc:picChg chg="add mod">
          <ac:chgData name="GERALDO JOSE FERNANDES" userId="681dcbe9-84b9-459a-a4e8-875adbd6948a" providerId="ADAL" clId="{A82423E6-B310-42A0-8438-027F3BDD692F}" dt="2020-11-27T18:59:25.902" v="195" actId="26606"/>
          <ac:picMkLst>
            <pc:docMk/>
            <pc:sldMk cId="292382523" sldId="286"/>
            <ac:picMk id="2050" creationId="{B52F5B7B-11DB-420F-9784-676F42F49AC2}"/>
          </ac:picMkLst>
        </pc:picChg>
      </pc:sldChg>
      <pc:sldChg chg="addSp modSp new mod ord setBg">
        <pc:chgData name="GERALDO JOSE FERNANDES" userId="681dcbe9-84b9-459a-a4e8-875adbd6948a" providerId="ADAL" clId="{A82423E6-B310-42A0-8438-027F3BDD692F}" dt="2020-11-27T19:01:23.446" v="236"/>
        <pc:sldMkLst>
          <pc:docMk/>
          <pc:sldMk cId="2170366687" sldId="287"/>
        </pc:sldMkLst>
        <pc:spChg chg="mod">
          <ac:chgData name="GERALDO JOSE FERNANDES" userId="681dcbe9-84b9-459a-a4e8-875adbd6948a" providerId="ADAL" clId="{A82423E6-B310-42A0-8438-027F3BDD692F}" dt="2020-11-27T19:01:18.112" v="234" actId="26606"/>
          <ac:spMkLst>
            <pc:docMk/>
            <pc:sldMk cId="2170366687" sldId="287"/>
            <ac:spMk id="2" creationId="{B65236DB-9AF8-41DF-AD2A-354906708428}"/>
          </ac:spMkLst>
        </pc:spChg>
        <pc:spChg chg="mod">
          <ac:chgData name="GERALDO JOSE FERNANDES" userId="681dcbe9-84b9-459a-a4e8-875adbd6948a" providerId="ADAL" clId="{A82423E6-B310-42A0-8438-027F3BDD692F}" dt="2020-11-27T19:01:18.112" v="234" actId="26606"/>
          <ac:spMkLst>
            <pc:docMk/>
            <pc:sldMk cId="2170366687" sldId="287"/>
            <ac:spMk id="3" creationId="{981635BD-209E-4823-8AF2-EA4EFB7BA73F}"/>
          </ac:spMkLst>
        </pc:spChg>
        <pc:spChg chg="add">
          <ac:chgData name="GERALDO JOSE FERNANDES" userId="681dcbe9-84b9-459a-a4e8-875adbd6948a" providerId="ADAL" clId="{A82423E6-B310-42A0-8438-027F3BDD692F}" dt="2020-11-27T19:01:18.112" v="234" actId="26606"/>
          <ac:spMkLst>
            <pc:docMk/>
            <pc:sldMk cId="2170366687" sldId="287"/>
            <ac:spMk id="8" creationId="{4351DFE5-F63D-4BE0-BDA9-E3EB88F01AA5}"/>
          </ac:spMkLst>
        </pc:spChg>
        <pc:picChg chg="add">
          <ac:chgData name="GERALDO JOSE FERNANDES" userId="681dcbe9-84b9-459a-a4e8-875adbd6948a" providerId="ADAL" clId="{A82423E6-B310-42A0-8438-027F3BDD692F}" dt="2020-11-27T19:01:18.112" v="234" actId="26606"/>
          <ac:picMkLst>
            <pc:docMk/>
            <pc:sldMk cId="2170366687" sldId="287"/>
            <ac:picMk id="10" creationId="{3AA16612-ACD2-4A16-8F2B-4514FD6BF28F}"/>
          </ac:picMkLst>
        </pc:picChg>
      </pc:sldChg>
      <pc:sldChg chg="addSp delSp modSp add mod">
        <pc:chgData name="GERALDO JOSE FERNANDES" userId="681dcbe9-84b9-459a-a4e8-875adbd6948a" providerId="ADAL" clId="{A82423E6-B310-42A0-8438-027F3BDD692F}" dt="2020-11-27T19:02:48.699" v="254" actId="14100"/>
        <pc:sldMkLst>
          <pc:docMk/>
          <pc:sldMk cId="810877271" sldId="288"/>
        </pc:sldMkLst>
        <pc:spChg chg="mod">
          <ac:chgData name="GERALDO JOSE FERNANDES" userId="681dcbe9-84b9-459a-a4e8-875adbd6948a" providerId="ADAL" clId="{A82423E6-B310-42A0-8438-027F3BDD692F}" dt="2020-11-27T19:02:22.545" v="245" actId="26606"/>
          <ac:spMkLst>
            <pc:docMk/>
            <pc:sldMk cId="810877271" sldId="288"/>
            <ac:spMk id="2" creationId="{B65236DB-9AF8-41DF-AD2A-354906708428}"/>
          </ac:spMkLst>
        </pc:spChg>
        <pc:spChg chg="mod">
          <ac:chgData name="GERALDO JOSE FERNANDES" userId="681dcbe9-84b9-459a-a4e8-875adbd6948a" providerId="ADAL" clId="{A82423E6-B310-42A0-8438-027F3BDD692F}" dt="2020-11-27T19:02:42.431" v="252" actId="20577"/>
          <ac:spMkLst>
            <pc:docMk/>
            <pc:sldMk cId="810877271" sldId="288"/>
            <ac:spMk id="3" creationId="{981635BD-209E-4823-8AF2-EA4EFB7BA73F}"/>
          </ac:spMkLst>
        </pc:spChg>
        <pc:spChg chg="del">
          <ac:chgData name="GERALDO JOSE FERNANDES" userId="681dcbe9-84b9-459a-a4e8-875adbd6948a" providerId="ADAL" clId="{A82423E6-B310-42A0-8438-027F3BDD692F}" dt="2020-11-27T19:02:22.545" v="245" actId="26606"/>
          <ac:spMkLst>
            <pc:docMk/>
            <pc:sldMk cId="810877271" sldId="288"/>
            <ac:spMk id="8" creationId="{4351DFE5-F63D-4BE0-BDA9-E3EB88F01AA5}"/>
          </ac:spMkLst>
        </pc:spChg>
        <pc:spChg chg="add">
          <ac:chgData name="GERALDO JOSE FERNANDES" userId="681dcbe9-84b9-459a-a4e8-875adbd6948a" providerId="ADAL" clId="{A82423E6-B310-42A0-8438-027F3BDD692F}" dt="2020-11-27T19:02:22.545" v="245" actId="26606"/>
          <ac:spMkLst>
            <pc:docMk/>
            <pc:sldMk cId="810877271" sldId="288"/>
            <ac:spMk id="71" creationId="{90D01200-0224-43C5-AB38-FB4D16B73FB7}"/>
          </ac:spMkLst>
        </pc:spChg>
        <pc:spChg chg="add">
          <ac:chgData name="GERALDO JOSE FERNANDES" userId="681dcbe9-84b9-459a-a4e8-875adbd6948a" providerId="ADAL" clId="{A82423E6-B310-42A0-8438-027F3BDD692F}" dt="2020-11-27T19:02:22.545" v="245" actId="26606"/>
          <ac:spMkLst>
            <pc:docMk/>
            <pc:sldMk cId="810877271" sldId="288"/>
            <ac:spMk id="73" creationId="{728A44A4-A002-4A88-9FC9-1D0566C97A47}"/>
          </ac:spMkLst>
        </pc:spChg>
        <pc:spChg chg="add">
          <ac:chgData name="GERALDO JOSE FERNANDES" userId="681dcbe9-84b9-459a-a4e8-875adbd6948a" providerId="ADAL" clId="{A82423E6-B310-42A0-8438-027F3BDD692F}" dt="2020-11-27T19:02:22.545" v="245" actId="26606"/>
          <ac:spMkLst>
            <pc:docMk/>
            <pc:sldMk cId="810877271" sldId="288"/>
            <ac:spMk id="75" creationId="{3E7D5C7B-DD16-401B-85CE-4AAA2A4F5136}"/>
          </ac:spMkLst>
        </pc:spChg>
        <pc:picChg chg="del">
          <ac:chgData name="GERALDO JOSE FERNANDES" userId="681dcbe9-84b9-459a-a4e8-875adbd6948a" providerId="ADAL" clId="{A82423E6-B310-42A0-8438-027F3BDD692F}" dt="2020-11-27T19:02:22.545" v="245" actId="26606"/>
          <ac:picMkLst>
            <pc:docMk/>
            <pc:sldMk cId="810877271" sldId="288"/>
            <ac:picMk id="10" creationId="{3AA16612-ACD2-4A16-8F2B-4514FD6BF28F}"/>
          </ac:picMkLst>
        </pc:picChg>
        <pc:picChg chg="add mod ord">
          <ac:chgData name="GERALDO JOSE FERNANDES" userId="681dcbe9-84b9-459a-a4e8-875adbd6948a" providerId="ADAL" clId="{A82423E6-B310-42A0-8438-027F3BDD692F}" dt="2020-11-27T19:02:48.699" v="254" actId="14100"/>
          <ac:picMkLst>
            <pc:docMk/>
            <pc:sldMk cId="810877271" sldId="288"/>
            <ac:picMk id="3074" creationId="{002294EE-D5B1-4F72-ABE6-52FE0D324C32}"/>
          </ac:picMkLst>
        </pc:picChg>
      </pc:sldChg>
      <pc:sldChg chg="addSp delSp modSp new mod setBg">
        <pc:chgData name="GERALDO JOSE FERNANDES" userId="681dcbe9-84b9-459a-a4e8-875adbd6948a" providerId="ADAL" clId="{A82423E6-B310-42A0-8438-027F3BDD692F}" dt="2020-11-27T19:06:41.991" v="305" actId="403"/>
        <pc:sldMkLst>
          <pc:docMk/>
          <pc:sldMk cId="4036733088" sldId="289"/>
        </pc:sldMkLst>
        <pc:spChg chg="mod">
          <ac:chgData name="GERALDO JOSE FERNANDES" userId="681dcbe9-84b9-459a-a4e8-875adbd6948a" providerId="ADAL" clId="{A82423E6-B310-42A0-8438-027F3BDD692F}" dt="2020-11-27T19:03:59.784" v="280" actId="403"/>
          <ac:spMkLst>
            <pc:docMk/>
            <pc:sldMk cId="4036733088" sldId="289"/>
            <ac:spMk id="2" creationId="{B77FEB37-D972-47D9-8B23-E2201FD08464}"/>
          </ac:spMkLst>
        </pc:spChg>
        <pc:spChg chg="mod">
          <ac:chgData name="GERALDO JOSE FERNANDES" userId="681dcbe9-84b9-459a-a4e8-875adbd6948a" providerId="ADAL" clId="{A82423E6-B310-42A0-8438-027F3BDD692F}" dt="2020-11-27T19:03:48.896" v="268" actId="27636"/>
          <ac:spMkLst>
            <pc:docMk/>
            <pc:sldMk cId="4036733088" sldId="289"/>
            <ac:spMk id="3" creationId="{0D654884-BEB8-4AE6-851C-842D941733D2}"/>
          </ac:spMkLst>
        </pc:spChg>
        <pc:spChg chg="add del">
          <ac:chgData name="GERALDO JOSE FERNANDES" userId="681dcbe9-84b9-459a-a4e8-875adbd6948a" providerId="ADAL" clId="{A82423E6-B310-42A0-8438-027F3BDD692F}" dt="2020-11-27T19:06:29.723" v="299" actId="22"/>
          <ac:spMkLst>
            <pc:docMk/>
            <pc:sldMk cId="4036733088" sldId="289"/>
            <ac:spMk id="10" creationId="{737FB80C-932D-4E33-8770-654D8F9EC56D}"/>
          </ac:spMkLst>
        </pc:spChg>
        <pc:spChg chg="add mod">
          <ac:chgData name="GERALDO JOSE FERNANDES" userId="681dcbe9-84b9-459a-a4e8-875adbd6948a" providerId="ADAL" clId="{A82423E6-B310-42A0-8438-027F3BDD692F}" dt="2020-11-27T19:06:41.991" v="305" actId="403"/>
          <ac:spMkLst>
            <pc:docMk/>
            <pc:sldMk cId="4036733088" sldId="289"/>
            <ac:spMk id="12" creationId="{B533C4AD-A921-4B6D-A9E3-DAA92A7FC3B9}"/>
          </ac:spMkLst>
        </pc:spChg>
        <pc:spChg chg="add">
          <ac:chgData name="GERALDO JOSE FERNANDES" userId="681dcbe9-84b9-459a-a4e8-875adbd6948a" providerId="ADAL" clId="{A82423E6-B310-42A0-8438-027F3BDD692F}" dt="2020-11-27T19:03:31.605" v="258" actId="26606"/>
          <ac:spMkLst>
            <pc:docMk/>
            <pc:sldMk cId="4036733088" sldId="289"/>
            <ac:spMk id="71" creationId="{8FC9BE17-9A7B-462D-AE50-3D8777387304}"/>
          </ac:spMkLst>
        </pc:spChg>
        <pc:spChg chg="add">
          <ac:chgData name="GERALDO JOSE FERNANDES" userId="681dcbe9-84b9-459a-a4e8-875adbd6948a" providerId="ADAL" clId="{A82423E6-B310-42A0-8438-027F3BDD692F}" dt="2020-11-27T19:03:31.605" v="258" actId="26606"/>
          <ac:spMkLst>
            <pc:docMk/>
            <pc:sldMk cId="4036733088" sldId="289"/>
            <ac:spMk id="73" creationId="{3EBE8569-6AEC-4B8C-8D53-2DE337CDBA65}"/>
          </ac:spMkLst>
        </pc:spChg>
        <pc:spChg chg="add">
          <ac:chgData name="GERALDO JOSE FERNANDES" userId="681dcbe9-84b9-459a-a4e8-875adbd6948a" providerId="ADAL" clId="{A82423E6-B310-42A0-8438-027F3BDD692F}" dt="2020-11-27T19:03:31.605" v="258" actId="26606"/>
          <ac:spMkLst>
            <pc:docMk/>
            <pc:sldMk cId="4036733088" sldId="289"/>
            <ac:spMk id="75" creationId="{55D4142C-5077-457F-A6AD-3FECFDB39685}"/>
          </ac:spMkLst>
        </pc:spChg>
        <pc:spChg chg="add">
          <ac:chgData name="GERALDO JOSE FERNANDES" userId="681dcbe9-84b9-459a-a4e8-875adbd6948a" providerId="ADAL" clId="{A82423E6-B310-42A0-8438-027F3BDD692F}" dt="2020-11-27T19:03:31.605" v="258" actId="26606"/>
          <ac:spMkLst>
            <pc:docMk/>
            <pc:sldMk cId="4036733088" sldId="289"/>
            <ac:spMk id="77" creationId="{7A5F0580-5EE9-419F-96EE-B6529EF6E7D0}"/>
          </ac:spMkLst>
        </pc:spChg>
        <pc:picChg chg="add mod ord">
          <ac:chgData name="GERALDO JOSE FERNANDES" userId="681dcbe9-84b9-459a-a4e8-875adbd6948a" providerId="ADAL" clId="{A82423E6-B310-42A0-8438-027F3BDD692F}" dt="2020-11-27T19:03:41.069" v="262" actId="14100"/>
          <ac:picMkLst>
            <pc:docMk/>
            <pc:sldMk cId="4036733088" sldId="289"/>
            <ac:picMk id="4098" creationId="{59BE9CF1-F913-4DA5-9057-6EDC443AF62E}"/>
          </ac:picMkLst>
        </pc:picChg>
      </pc:sldChg>
      <pc:sldChg chg="addSp delSp modSp new mod setBg">
        <pc:chgData name="GERALDO JOSE FERNANDES" userId="681dcbe9-84b9-459a-a4e8-875adbd6948a" providerId="ADAL" clId="{A82423E6-B310-42A0-8438-027F3BDD692F}" dt="2020-11-27T19:06:07.154" v="297" actId="20577"/>
        <pc:sldMkLst>
          <pc:docMk/>
          <pc:sldMk cId="1401427706" sldId="290"/>
        </pc:sldMkLst>
        <pc:spChg chg="mod">
          <ac:chgData name="GERALDO JOSE FERNANDES" userId="681dcbe9-84b9-459a-a4e8-875adbd6948a" providerId="ADAL" clId="{A82423E6-B310-42A0-8438-027F3BDD692F}" dt="2020-11-27T19:04:52.291" v="284"/>
          <ac:spMkLst>
            <pc:docMk/>
            <pc:sldMk cId="1401427706" sldId="290"/>
            <ac:spMk id="2" creationId="{231CD6DA-80D3-4792-86F4-DCD01BFB3FE9}"/>
          </ac:spMkLst>
        </pc:spChg>
        <pc:spChg chg="add del mod">
          <ac:chgData name="GERALDO JOSE FERNANDES" userId="681dcbe9-84b9-459a-a4e8-875adbd6948a" providerId="ADAL" clId="{A82423E6-B310-42A0-8438-027F3BDD692F}" dt="2020-11-27T19:06:07.154" v="297" actId="20577"/>
          <ac:spMkLst>
            <pc:docMk/>
            <pc:sldMk cId="1401427706" sldId="290"/>
            <ac:spMk id="3" creationId="{97AB9F4A-DC1D-42E7-9786-57DC35C314E9}"/>
          </ac:spMkLst>
        </pc:spChg>
        <pc:spChg chg="add del mod">
          <ac:chgData name="GERALDO JOSE FERNANDES" userId="681dcbe9-84b9-459a-a4e8-875adbd6948a" providerId="ADAL" clId="{A82423E6-B310-42A0-8438-027F3BDD692F}" dt="2020-11-27T19:05:09.415" v="286"/>
          <ac:spMkLst>
            <pc:docMk/>
            <pc:sldMk cId="1401427706" sldId="290"/>
            <ac:spMk id="5" creationId="{DF362FF0-35D8-4AF2-801D-F67620E046EC}"/>
          </ac:spMkLst>
        </pc:spChg>
        <pc:spChg chg="add del mod">
          <ac:chgData name="GERALDO JOSE FERNANDES" userId="681dcbe9-84b9-459a-a4e8-875adbd6948a" providerId="ADAL" clId="{A82423E6-B310-42A0-8438-027F3BDD692F}" dt="2020-11-27T19:05:09.415" v="286"/>
          <ac:spMkLst>
            <pc:docMk/>
            <pc:sldMk cId="1401427706" sldId="290"/>
            <ac:spMk id="6" creationId="{6678A41B-AE44-42E0-95DB-E554EAFAF5E9}"/>
          </ac:spMkLst>
        </pc:spChg>
        <pc:graphicFrameChg chg="add del mod">
          <ac:chgData name="GERALDO JOSE FERNANDES" userId="681dcbe9-84b9-459a-a4e8-875adbd6948a" providerId="ADAL" clId="{A82423E6-B310-42A0-8438-027F3BDD692F}" dt="2020-11-27T19:05:09.415" v="286"/>
          <ac:graphicFrameMkLst>
            <pc:docMk/>
            <pc:sldMk cId="1401427706" sldId="290"/>
            <ac:graphicFrameMk id="4" creationId="{5477716F-C99E-402F-B9CE-FC0C4974D13F}"/>
          </ac:graphicFrameMkLst>
        </pc:graphicFrameChg>
      </pc:sldChg>
    </pc:docChg>
  </pc:docChgLst>
  <pc:docChgLst>
    <pc:chgData name="GERALDO JOSE FERNANDES" userId="681dcbe9-84b9-459a-a4e8-875adbd6948a" providerId="ADAL" clId="{499EB159-A2C5-48B8-8DFE-FF2508864452}"/>
    <pc:docChg chg="undo custSel mod addSld delSld modSld sldOrd">
      <pc:chgData name="GERALDO JOSE FERNANDES" userId="681dcbe9-84b9-459a-a4e8-875adbd6948a" providerId="ADAL" clId="{499EB159-A2C5-48B8-8DFE-FF2508864452}" dt="2020-11-20T19:07:48.909" v="290" actId="404"/>
      <pc:docMkLst>
        <pc:docMk/>
      </pc:docMkLst>
      <pc:sldChg chg="modSp mod">
        <pc:chgData name="GERALDO JOSE FERNANDES" userId="681dcbe9-84b9-459a-a4e8-875adbd6948a" providerId="ADAL" clId="{499EB159-A2C5-48B8-8DFE-FF2508864452}" dt="2020-11-12T19:42:10.614" v="21" actId="20577"/>
        <pc:sldMkLst>
          <pc:docMk/>
          <pc:sldMk cId="190205436" sldId="256"/>
        </pc:sldMkLst>
        <pc:spChg chg="mod">
          <ac:chgData name="GERALDO JOSE FERNANDES" userId="681dcbe9-84b9-459a-a4e8-875adbd6948a" providerId="ADAL" clId="{499EB159-A2C5-48B8-8DFE-FF2508864452}" dt="2020-11-12T19:40:26.164" v="0"/>
          <ac:spMkLst>
            <pc:docMk/>
            <pc:sldMk cId="190205436" sldId="256"/>
            <ac:spMk id="2" creationId="{66C86AAC-B16C-461F-BA0A-B66958E0B551}"/>
          </ac:spMkLst>
        </pc:spChg>
        <pc:spChg chg="mod">
          <ac:chgData name="GERALDO JOSE FERNANDES" userId="681dcbe9-84b9-459a-a4e8-875adbd6948a" providerId="ADAL" clId="{499EB159-A2C5-48B8-8DFE-FF2508864452}" dt="2020-11-12T19:42:10.614" v="21" actId="20577"/>
          <ac:spMkLst>
            <pc:docMk/>
            <pc:sldMk cId="190205436" sldId="256"/>
            <ac:spMk id="3" creationId="{E3B778FD-856B-47E3-9F94-71F5A8797DDD}"/>
          </ac:spMkLst>
        </pc:spChg>
      </pc:sldChg>
      <pc:sldChg chg="addSp delSp modSp mod">
        <pc:chgData name="GERALDO JOSE FERNANDES" userId="681dcbe9-84b9-459a-a4e8-875adbd6948a" providerId="ADAL" clId="{499EB159-A2C5-48B8-8DFE-FF2508864452}" dt="2020-11-12T19:44:29.617" v="38" actId="1076"/>
        <pc:sldMkLst>
          <pc:docMk/>
          <pc:sldMk cId="3803093392" sldId="258"/>
        </pc:sldMkLst>
        <pc:spChg chg="mod">
          <ac:chgData name="GERALDO JOSE FERNANDES" userId="681dcbe9-84b9-459a-a4e8-875adbd6948a" providerId="ADAL" clId="{499EB159-A2C5-48B8-8DFE-FF2508864452}" dt="2020-11-12T19:42:36.322" v="25" actId="14100"/>
          <ac:spMkLst>
            <pc:docMk/>
            <pc:sldMk cId="3803093392" sldId="258"/>
            <ac:spMk id="2" creationId="{FD987DAE-DCDD-4CA7-BD19-8E7D08CF035D}"/>
          </ac:spMkLst>
        </pc:spChg>
        <pc:spChg chg="mod">
          <ac:chgData name="GERALDO JOSE FERNANDES" userId="681dcbe9-84b9-459a-a4e8-875adbd6948a" providerId="ADAL" clId="{499EB159-A2C5-48B8-8DFE-FF2508864452}" dt="2020-11-12T19:44:29.617" v="38" actId="1076"/>
          <ac:spMkLst>
            <pc:docMk/>
            <pc:sldMk cId="3803093392" sldId="258"/>
            <ac:spMk id="40" creationId="{DA3FE7A7-164F-4500-94CF-E048E7F5D4DA}"/>
          </ac:spMkLst>
        </pc:spChg>
        <pc:picChg chg="del">
          <ac:chgData name="GERALDO JOSE FERNANDES" userId="681dcbe9-84b9-459a-a4e8-875adbd6948a" providerId="ADAL" clId="{499EB159-A2C5-48B8-8DFE-FF2508864452}" dt="2020-11-12T19:43:56.223" v="30" actId="478"/>
          <ac:picMkLst>
            <pc:docMk/>
            <pc:sldMk cId="3803093392" sldId="258"/>
            <ac:picMk id="4" creationId="{FC86F927-736D-4C2D-8A59-31A8A173061D}"/>
          </ac:picMkLst>
        </pc:picChg>
        <pc:picChg chg="add mod">
          <ac:chgData name="GERALDO JOSE FERNANDES" userId="681dcbe9-84b9-459a-a4e8-875adbd6948a" providerId="ADAL" clId="{499EB159-A2C5-48B8-8DFE-FF2508864452}" dt="2020-11-12T19:44:23.969" v="37" actId="1076"/>
          <ac:picMkLst>
            <pc:docMk/>
            <pc:sldMk cId="3803093392" sldId="258"/>
            <ac:picMk id="2050" creationId="{34D90213-7658-424A-9B23-A2B8FF7D0DEB}"/>
          </ac:picMkLst>
        </pc:picChg>
      </pc:sldChg>
      <pc:sldChg chg="addSp delSp modSp mod">
        <pc:chgData name="GERALDO JOSE FERNANDES" userId="681dcbe9-84b9-459a-a4e8-875adbd6948a" providerId="ADAL" clId="{499EB159-A2C5-48B8-8DFE-FF2508864452}" dt="2020-11-12T19:55:36.807" v="227" actId="123"/>
        <pc:sldMkLst>
          <pc:docMk/>
          <pc:sldMk cId="2716342964" sldId="260"/>
        </pc:sldMkLst>
        <pc:spChg chg="mod">
          <ac:chgData name="GERALDO JOSE FERNANDES" userId="681dcbe9-84b9-459a-a4e8-875adbd6948a" providerId="ADAL" clId="{499EB159-A2C5-48B8-8DFE-FF2508864452}" dt="2020-11-12T19:55:28.320" v="224" actId="26606"/>
          <ac:spMkLst>
            <pc:docMk/>
            <pc:sldMk cId="2716342964" sldId="260"/>
            <ac:spMk id="2" creationId="{09610829-4452-469E-A551-2047F66DDE2E}"/>
          </ac:spMkLst>
        </pc:spChg>
        <pc:spChg chg="add del mod">
          <ac:chgData name="GERALDO JOSE FERNANDES" userId="681dcbe9-84b9-459a-a4e8-875adbd6948a" providerId="ADAL" clId="{499EB159-A2C5-48B8-8DFE-FF2508864452}" dt="2020-11-12T19:54:33.585" v="198" actId="478"/>
          <ac:spMkLst>
            <pc:docMk/>
            <pc:sldMk cId="2716342964" sldId="260"/>
            <ac:spMk id="3" creationId="{956C7E6A-C92D-467A-ACC4-6F279CAE7349}"/>
          </ac:spMkLst>
        </pc:spChg>
        <pc:spChg chg="del">
          <ac:chgData name="GERALDO JOSE FERNANDES" userId="681dcbe9-84b9-459a-a4e8-875adbd6948a" providerId="ADAL" clId="{499EB159-A2C5-48B8-8DFE-FF2508864452}" dt="2020-11-12T19:55:28.320" v="224" actId="26606"/>
          <ac:spMkLst>
            <pc:docMk/>
            <pc:sldMk cId="2716342964" sldId="260"/>
            <ac:spMk id="8" creationId="{4351DFE5-F63D-4BE0-BDA9-E3EB88F01AA5}"/>
          </ac:spMkLst>
        </pc:spChg>
        <pc:spChg chg="del">
          <ac:chgData name="GERALDO JOSE FERNANDES" userId="681dcbe9-84b9-459a-a4e8-875adbd6948a" providerId="ADAL" clId="{499EB159-A2C5-48B8-8DFE-FF2508864452}" dt="2020-11-12T19:54:30.435" v="197" actId="478"/>
          <ac:spMkLst>
            <pc:docMk/>
            <pc:sldMk cId="2716342964" sldId="260"/>
            <ac:spMk id="17" creationId="{812F9542-583C-4E7C-BB89-A7619B2E3082}"/>
          </ac:spMkLst>
        </pc:spChg>
        <pc:spChg chg="del">
          <ac:chgData name="GERALDO JOSE FERNANDES" userId="681dcbe9-84b9-459a-a4e8-875adbd6948a" providerId="ADAL" clId="{499EB159-A2C5-48B8-8DFE-FF2508864452}" dt="2020-11-12T19:54:30.435" v="197" actId="478"/>
          <ac:spMkLst>
            <pc:docMk/>
            <pc:sldMk cId="2716342964" sldId="260"/>
            <ac:spMk id="18" creationId="{51E04963-A6CF-4512-A78F-D5FFBE797151}"/>
          </ac:spMkLst>
        </pc:spChg>
        <pc:spChg chg="del">
          <ac:chgData name="GERALDO JOSE FERNANDES" userId="681dcbe9-84b9-459a-a4e8-875adbd6948a" providerId="ADAL" clId="{499EB159-A2C5-48B8-8DFE-FF2508864452}" dt="2020-11-12T19:54:30.435" v="197" actId="478"/>
          <ac:spMkLst>
            <pc:docMk/>
            <pc:sldMk cId="2716342964" sldId="260"/>
            <ac:spMk id="21" creationId="{078B705F-9A77-4C83-9F2B-B3814FCE3386}"/>
          </ac:spMkLst>
        </pc:spChg>
        <pc:spChg chg="add mod">
          <ac:chgData name="GERALDO JOSE FERNANDES" userId="681dcbe9-84b9-459a-a4e8-875adbd6948a" providerId="ADAL" clId="{499EB159-A2C5-48B8-8DFE-FF2508864452}" dt="2020-11-12T19:55:36.807" v="227" actId="123"/>
          <ac:spMkLst>
            <pc:docMk/>
            <pc:sldMk cId="2716342964" sldId="260"/>
            <ac:spMk id="23" creationId="{AA61BC55-D0D7-4F5E-8010-19FE313D9760}"/>
          </ac:spMkLst>
        </pc:spChg>
        <pc:spChg chg="add">
          <ac:chgData name="GERALDO JOSE FERNANDES" userId="681dcbe9-84b9-459a-a4e8-875adbd6948a" providerId="ADAL" clId="{499EB159-A2C5-48B8-8DFE-FF2508864452}" dt="2020-11-12T19:55:28.320" v="224" actId="26606"/>
          <ac:spMkLst>
            <pc:docMk/>
            <pc:sldMk cId="2716342964" sldId="260"/>
            <ac:spMk id="71" creationId="{117AB3D3-3C9C-4DED-809A-78734805B895}"/>
          </ac:spMkLst>
        </pc:spChg>
        <pc:spChg chg="add">
          <ac:chgData name="GERALDO JOSE FERNANDES" userId="681dcbe9-84b9-459a-a4e8-875adbd6948a" providerId="ADAL" clId="{499EB159-A2C5-48B8-8DFE-FF2508864452}" dt="2020-11-12T19:55:28.320" v="224" actId="26606"/>
          <ac:spMkLst>
            <pc:docMk/>
            <pc:sldMk cId="2716342964" sldId="260"/>
            <ac:spMk id="73" creationId="{3A9A4357-BD1D-4622-A4FE-766E6AB8DE84}"/>
          </ac:spMkLst>
        </pc:spChg>
        <pc:spChg chg="add">
          <ac:chgData name="GERALDO JOSE FERNANDES" userId="681dcbe9-84b9-459a-a4e8-875adbd6948a" providerId="ADAL" clId="{499EB159-A2C5-48B8-8DFE-FF2508864452}" dt="2020-11-12T19:55:28.320" v="224" actId="26606"/>
          <ac:spMkLst>
            <pc:docMk/>
            <pc:sldMk cId="2716342964" sldId="260"/>
            <ac:spMk id="75" creationId="{E659831F-0D9A-4C63-9EBB-8435B85A440F}"/>
          </ac:spMkLst>
        </pc:spChg>
        <pc:spChg chg="add">
          <ac:chgData name="GERALDO JOSE FERNANDES" userId="681dcbe9-84b9-459a-a4e8-875adbd6948a" providerId="ADAL" clId="{499EB159-A2C5-48B8-8DFE-FF2508864452}" dt="2020-11-12T19:55:28.320" v="224" actId="26606"/>
          <ac:spMkLst>
            <pc:docMk/>
            <pc:sldMk cId="2716342964" sldId="260"/>
            <ac:spMk id="77" creationId="{E6995CE5-F890-4ABA-82A2-26507CE8D2A3}"/>
          </ac:spMkLst>
        </pc:spChg>
        <pc:picChg chg="del">
          <ac:chgData name="GERALDO JOSE FERNANDES" userId="681dcbe9-84b9-459a-a4e8-875adbd6948a" providerId="ADAL" clId="{499EB159-A2C5-48B8-8DFE-FF2508864452}" dt="2020-11-12T19:55:28.320" v="224" actId="26606"/>
          <ac:picMkLst>
            <pc:docMk/>
            <pc:sldMk cId="2716342964" sldId="260"/>
            <ac:picMk id="10" creationId="{3AA16612-ACD2-4A16-8F2B-4514FD6BF28F}"/>
          </ac:picMkLst>
        </pc:picChg>
        <pc:picChg chg="del">
          <ac:chgData name="GERALDO JOSE FERNANDES" userId="681dcbe9-84b9-459a-a4e8-875adbd6948a" providerId="ADAL" clId="{499EB159-A2C5-48B8-8DFE-FF2508864452}" dt="2020-11-12T19:54:30.435" v="197" actId="478"/>
          <ac:picMkLst>
            <pc:docMk/>
            <pc:sldMk cId="2716342964" sldId="260"/>
            <ac:picMk id="12" creationId="{A0E979D7-3228-4582-A8A3-EC213B8A955B}"/>
          </ac:picMkLst>
        </pc:picChg>
        <pc:picChg chg="del">
          <ac:chgData name="GERALDO JOSE FERNANDES" userId="681dcbe9-84b9-459a-a4e8-875adbd6948a" providerId="ADAL" clId="{499EB159-A2C5-48B8-8DFE-FF2508864452}" dt="2020-11-12T19:54:30.435" v="197" actId="478"/>
          <ac:picMkLst>
            <pc:docMk/>
            <pc:sldMk cId="2716342964" sldId="260"/>
            <ac:picMk id="14" creationId="{50192C1F-8010-4536-8B62-766CF5B53FFD}"/>
          </ac:picMkLst>
        </pc:picChg>
        <pc:picChg chg="del">
          <ac:chgData name="GERALDO JOSE FERNANDES" userId="681dcbe9-84b9-459a-a4e8-875adbd6948a" providerId="ADAL" clId="{499EB159-A2C5-48B8-8DFE-FF2508864452}" dt="2020-11-12T19:54:30.435" v="197" actId="478"/>
          <ac:picMkLst>
            <pc:docMk/>
            <pc:sldMk cId="2716342964" sldId="260"/>
            <ac:picMk id="15" creationId="{62A2F256-3207-4B67-8EBB-3A24AB6DD66B}"/>
          </ac:picMkLst>
        </pc:picChg>
        <pc:picChg chg="del">
          <ac:chgData name="GERALDO JOSE FERNANDES" userId="681dcbe9-84b9-459a-a4e8-875adbd6948a" providerId="ADAL" clId="{499EB159-A2C5-48B8-8DFE-FF2508864452}" dt="2020-11-12T19:54:30.435" v="197" actId="478"/>
          <ac:picMkLst>
            <pc:docMk/>
            <pc:sldMk cId="2716342964" sldId="260"/>
            <ac:picMk id="16" creationId="{79E2ECF7-445A-4290-9C58-6359A2F52C00}"/>
          </ac:picMkLst>
        </pc:picChg>
        <pc:picChg chg="del">
          <ac:chgData name="GERALDO JOSE FERNANDES" userId="681dcbe9-84b9-459a-a4e8-875adbd6948a" providerId="ADAL" clId="{499EB159-A2C5-48B8-8DFE-FF2508864452}" dt="2020-11-12T19:54:30.435" v="197" actId="478"/>
          <ac:picMkLst>
            <pc:docMk/>
            <pc:sldMk cId="2716342964" sldId="260"/>
            <ac:picMk id="19" creationId="{087752D4-CB34-428C-9649-9922360A93E5}"/>
          </ac:picMkLst>
        </pc:picChg>
        <pc:picChg chg="del">
          <ac:chgData name="GERALDO JOSE FERNANDES" userId="681dcbe9-84b9-459a-a4e8-875adbd6948a" providerId="ADAL" clId="{499EB159-A2C5-48B8-8DFE-FF2508864452}" dt="2020-11-12T19:54:30.435" v="197" actId="478"/>
          <ac:picMkLst>
            <pc:docMk/>
            <pc:sldMk cId="2716342964" sldId="260"/>
            <ac:picMk id="20" creationId="{D53E9B94-E0A8-431B-8961-E2C8AF637BAC}"/>
          </ac:picMkLst>
        </pc:picChg>
        <pc:picChg chg="del">
          <ac:chgData name="GERALDO JOSE FERNANDES" userId="681dcbe9-84b9-459a-a4e8-875adbd6948a" providerId="ADAL" clId="{499EB159-A2C5-48B8-8DFE-FF2508864452}" dt="2020-11-12T19:54:30.435" v="197" actId="478"/>
          <ac:picMkLst>
            <pc:docMk/>
            <pc:sldMk cId="2716342964" sldId="260"/>
            <ac:picMk id="22" creationId="{67409151-D7EE-47B8-BA28-7734883475FF}"/>
          </ac:picMkLst>
        </pc:picChg>
        <pc:picChg chg="add mod">
          <ac:chgData name="GERALDO JOSE FERNANDES" userId="681dcbe9-84b9-459a-a4e8-875adbd6948a" providerId="ADAL" clId="{499EB159-A2C5-48B8-8DFE-FF2508864452}" dt="2020-11-12T19:55:28.320" v="224" actId="26606"/>
          <ac:picMkLst>
            <pc:docMk/>
            <pc:sldMk cId="2716342964" sldId="260"/>
            <ac:picMk id="6146" creationId="{AAE3E9C9-8ACD-4048-BA24-91A6B7282DC8}"/>
          </ac:picMkLst>
        </pc:picChg>
      </pc:sldChg>
      <pc:sldChg chg="del">
        <pc:chgData name="GERALDO JOSE FERNANDES" userId="681dcbe9-84b9-459a-a4e8-875adbd6948a" providerId="ADAL" clId="{499EB159-A2C5-48B8-8DFE-FF2508864452}" dt="2020-11-12T19:55:57.454" v="228" actId="47"/>
        <pc:sldMkLst>
          <pc:docMk/>
          <pc:sldMk cId="3015724090" sldId="261"/>
        </pc:sldMkLst>
      </pc:sldChg>
      <pc:sldChg chg="del">
        <pc:chgData name="GERALDO JOSE FERNANDES" userId="681dcbe9-84b9-459a-a4e8-875adbd6948a" providerId="ADAL" clId="{499EB159-A2C5-48B8-8DFE-FF2508864452}" dt="2020-11-12T19:55:57.454" v="228" actId="47"/>
        <pc:sldMkLst>
          <pc:docMk/>
          <pc:sldMk cId="3686266019" sldId="267"/>
        </pc:sldMkLst>
      </pc:sldChg>
      <pc:sldChg chg="del">
        <pc:chgData name="GERALDO JOSE FERNANDES" userId="681dcbe9-84b9-459a-a4e8-875adbd6948a" providerId="ADAL" clId="{499EB159-A2C5-48B8-8DFE-FF2508864452}" dt="2020-11-12T19:55:57.454" v="228" actId="47"/>
        <pc:sldMkLst>
          <pc:docMk/>
          <pc:sldMk cId="285413600" sldId="268"/>
        </pc:sldMkLst>
      </pc:sldChg>
      <pc:sldChg chg="addSp delSp modSp mod ord">
        <pc:chgData name="GERALDO JOSE FERNANDES" userId="681dcbe9-84b9-459a-a4e8-875adbd6948a" providerId="ADAL" clId="{499EB159-A2C5-48B8-8DFE-FF2508864452}" dt="2020-11-12T19:53:30.867" v="196" actId="26606"/>
        <pc:sldMkLst>
          <pc:docMk/>
          <pc:sldMk cId="766867415" sldId="269"/>
        </pc:sldMkLst>
        <pc:spChg chg="mod">
          <ac:chgData name="GERALDO JOSE FERNANDES" userId="681dcbe9-84b9-459a-a4e8-875adbd6948a" providerId="ADAL" clId="{499EB159-A2C5-48B8-8DFE-FF2508864452}" dt="2020-11-12T19:53:30.867" v="196" actId="26606"/>
          <ac:spMkLst>
            <pc:docMk/>
            <pc:sldMk cId="766867415" sldId="269"/>
            <ac:spMk id="2" creationId="{3717DB00-DF82-49AB-AAE8-1100DC1CAD52}"/>
          </ac:spMkLst>
        </pc:spChg>
        <pc:spChg chg="del">
          <ac:chgData name="GERALDO JOSE FERNANDES" userId="681dcbe9-84b9-459a-a4e8-875adbd6948a" providerId="ADAL" clId="{499EB159-A2C5-48B8-8DFE-FF2508864452}" dt="2020-11-12T19:52:43.735" v="185" actId="478"/>
          <ac:spMkLst>
            <pc:docMk/>
            <pc:sldMk cId="766867415" sldId="269"/>
            <ac:spMk id="6" creationId="{4AD8BC6F-45BE-4DA8-A8B6-B5E23DA04A16}"/>
          </ac:spMkLst>
        </pc:spChg>
        <pc:spChg chg="add del">
          <ac:chgData name="GERALDO JOSE FERNANDES" userId="681dcbe9-84b9-459a-a4e8-875adbd6948a" providerId="ADAL" clId="{499EB159-A2C5-48B8-8DFE-FF2508864452}" dt="2020-11-12T19:53:30.867" v="196" actId="26606"/>
          <ac:spMkLst>
            <pc:docMk/>
            <pc:sldMk cId="766867415" sldId="269"/>
            <ac:spMk id="8" creationId="{4351DFE5-F63D-4BE0-BDA9-E3EB88F01AA5}"/>
          </ac:spMkLst>
        </pc:spChg>
        <pc:spChg chg="add del">
          <ac:chgData name="GERALDO JOSE FERNANDES" userId="681dcbe9-84b9-459a-a4e8-875adbd6948a" providerId="ADAL" clId="{499EB159-A2C5-48B8-8DFE-FF2508864452}" dt="2020-11-12T19:53:30.854" v="195" actId="26606"/>
          <ac:spMkLst>
            <pc:docMk/>
            <pc:sldMk cId="766867415" sldId="269"/>
            <ac:spMk id="15" creationId="{62542EEC-4F7C-4AE2-933E-EAC8EB3FA378}"/>
          </ac:spMkLst>
        </pc:spChg>
        <pc:spChg chg="add del">
          <ac:chgData name="GERALDO JOSE FERNANDES" userId="681dcbe9-84b9-459a-a4e8-875adbd6948a" providerId="ADAL" clId="{499EB159-A2C5-48B8-8DFE-FF2508864452}" dt="2020-11-12T19:53:30.854" v="195" actId="26606"/>
          <ac:spMkLst>
            <pc:docMk/>
            <pc:sldMk cId="766867415" sldId="269"/>
            <ac:spMk id="17" creationId="{B81933D1-5615-42C7-9C0B-4EB7105CCE2D}"/>
          </ac:spMkLst>
        </pc:spChg>
        <pc:spChg chg="add del">
          <ac:chgData name="GERALDO JOSE FERNANDES" userId="681dcbe9-84b9-459a-a4e8-875adbd6948a" providerId="ADAL" clId="{499EB159-A2C5-48B8-8DFE-FF2508864452}" dt="2020-11-12T19:53:30.854" v="195" actId="26606"/>
          <ac:spMkLst>
            <pc:docMk/>
            <pc:sldMk cId="766867415" sldId="269"/>
            <ac:spMk id="19" creationId="{19C9EAEA-39D0-4B0E-A0EB-51E7B26740B1}"/>
          </ac:spMkLst>
        </pc:spChg>
        <pc:spChg chg="add">
          <ac:chgData name="GERALDO JOSE FERNANDES" userId="681dcbe9-84b9-459a-a4e8-875adbd6948a" providerId="ADAL" clId="{499EB159-A2C5-48B8-8DFE-FF2508864452}" dt="2020-11-12T19:53:30.867" v="196" actId="26606"/>
          <ac:spMkLst>
            <pc:docMk/>
            <pc:sldMk cId="766867415" sldId="269"/>
            <ac:spMk id="26" creationId="{CABF4529-0B82-460D-AB8E-28AA07058FB8}"/>
          </ac:spMkLst>
        </pc:spChg>
        <pc:spChg chg="add">
          <ac:chgData name="GERALDO JOSE FERNANDES" userId="681dcbe9-84b9-459a-a4e8-875adbd6948a" providerId="ADAL" clId="{499EB159-A2C5-48B8-8DFE-FF2508864452}" dt="2020-11-12T19:53:30.867" v="196" actId="26606"/>
          <ac:spMkLst>
            <pc:docMk/>
            <pc:sldMk cId="766867415" sldId="269"/>
            <ac:spMk id="27" creationId="{99413ED5-9ED4-4772-BCE4-2BCAE6B12E35}"/>
          </ac:spMkLst>
        </pc:spChg>
        <pc:spChg chg="add">
          <ac:chgData name="GERALDO JOSE FERNANDES" userId="681dcbe9-84b9-459a-a4e8-875adbd6948a" providerId="ADAL" clId="{499EB159-A2C5-48B8-8DFE-FF2508864452}" dt="2020-11-12T19:53:30.867" v="196" actId="26606"/>
          <ac:spMkLst>
            <pc:docMk/>
            <pc:sldMk cId="766867415" sldId="269"/>
            <ac:spMk id="28" creationId="{04357C93-F0CB-4A1C-8F77-4E9063789819}"/>
          </ac:spMkLst>
        </pc:spChg>
        <pc:spChg chg="add">
          <ac:chgData name="GERALDO JOSE FERNANDES" userId="681dcbe9-84b9-459a-a4e8-875adbd6948a" providerId="ADAL" clId="{499EB159-A2C5-48B8-8DFE-FF2508864452}" dt="2020-11-12T19:53:30.867" v="196" actId="26606"/>
          <ac:spMkLst>
            <pc:docMk/>
            <pc:sldMk cId="766867415" sldId="269"/>
            <ac:spMk id="29" creationId="{6CF143E5-57C3-46A3-91A2-EDAA7A8E6A75}"/>
          </ac:spMkLst>
        </pc:spChg>
        <pc:grpChg chg="add del">
          <ac:chgData name="GERALDO JOSE FERNANDES" userId="681dcbe9-84b9-459a-a4e8-875adbd6948a" providerId="ADAL" clId="{499EB159-A2C5-48B8-8DFE-FF2508864452}" dt="2020-11-12T19:53:30.854" v="195" actId="26606"/>
          <ac:grpSpMkLst>
            <pc:docMk/>
            <pc:sldMk cId="766867415" sldId="269"/>
            <ac:grpSpMk id="21" creationId="{032D8612-31EB-44CF-A1D0-14FD4C705424}"/>
          </ac:grpSpMkLst>
        </pc:grpChg>
        <pc:picChg chg="add del mod modCrop">
          <ac:chgData name="GERALDO JOSE FERNANDES" userId="681dcbe9-84b9-459a-a4e8-875adbd6948a" providerId="ADAL" clId="{499EB159-A2C5-48B8-8DFE-FF2508864452}" dt="2020-11-12T19:53:18.350" v="192" actId="21"/>
          <ac:picMkLst>
            <pc:docMk/>
            <pc:sldMk cId="766867415" sldId="269"/>
            <ac:picMk id="3" creationId="{710ECD32-3972-45F6-9960-6D7CB9D2C73C}"/>
          </ac:picMkLst>
        </pc:picChg>
        <pc:picChg chg="add mod">
          <ac:chgData name="GERALDO JOSE FERNANDES" userId="681dcbe9-84b9-459a-a4e8-875adbd6948a" providerId="ADAL" clId="{499EB159-A2C5-48B8-8DFE-FF2508864452}" dt="2020-11-12T19:53:30.867" v="196" actId="26606"/>
          <ac:picMkLst>
            <pc:docMk/>
            <pc:sldMk cId="766867415" sldId="269"/>
            <ac:picMk id="4" creationId="{753AD7B5-E937-4C8A-8D79-FC191E080D0A}"/>
          </ac:picMkLst>
        </pc:picChg>
        <pc:picChg chg="add del">
          <ac:chgData name="GERALDO JOSE FERNANDES" userId="681dcbe9-84b9-459a-a4e8-875adbd6948a" providerId="ADAL" clId="{499EB159-A2C5-48B8-8DFE-FF2508864452}" dt="2020-11-12T19:53:30.867" v="196" actId="26606"/>
          <ac:picMkLst>
            <pc:docMk/>
            <pc:sldMk cId="766867415" sldId="269"/>
            <ac:picMk id="10" creationId="{3AA16612-ACD2-4A16-8F2B-4514FD6BF28F}"/>
          </ac:picMkLst>
        </pc:picChg>
      </pc:sldChg>
      <pc:sldChg chg="addSp delSp modSp mod ord">
        <pc:chgData name="GERALDO JOSE FERNANDES" userId="681dcbe9-84b9-459a-a4e8-875adbd6948a" providerId="ADAL" clId="{499EB159-A2C5-48B8-8DFE-FF2508864452}" dt="2020-11-20T17:15:25.766" v="247" actId="1076"/>
        <pc:sldMkLst>
          <pc:docMk/>
          <pc:sldMk cId="1139589531" sldId="270"/>
        </pc:sldMkLst>
        <pc:spChg chg="mod">
          <ac:chgData name="GERALDO JOSE FERNANDES" userId="681dcbe9-84b9-459a-a4e8-875adbd6948a" providerId="ADAL" clId="{499EB159-A2C5-48B8-8DFE-FF2508864452}" dt="2020-11-12T19:49:21.586" v="132"/>
          <ac:spMkLst>
            <pc:docMk/>
            <pc:sldMk cId="1139589531" sldId="270"/>
            <ac:spMk id="2" creationId="{3717DB00-DF82-49AB-AAE8-1100DC1CAD52}"/>
          </ac:spMkLst>
        </pc:spChg>
        <pc:spChg chg="mod">
          <ac:chgData name="GERALDO JOSE FERNANDES" userId="681dcbe9-84b9-459a-a4e8-875adbd6948a" providerId="ADAL" clId="{499EB159-A2C5-48B8-8DFE-FF2508864452}" dt="2020-11-12T19:50:15.110" v="142" actId="113"/>
          <ac:spMkLst>
            <pc:docMk/>
            <pc:sldMk cId="1139589531" sldId="270"/>
            <ac:spMk id="6" creationId="{C5F3F98D-0AE8-405D-AB49-F7FDF832A60B}"/>
          </ac:spMkLst>
        </pc:spChg>
        <pc:picChg chg="add mod modCrop">
          <ac:chgData name="GERALDO JOSE FERNANDES" userId="681dcbe9-84b9-459a-a4e8-875adbd6948a" providerId="ADAL" clId="{499EB159-A2C5-48B8-8DFE-FF2508864452}" dt="2020-11-20T17:15:25.766" v="247" actId="1076"/>
          <ac:picMkLst>
            <pc:docMk/>
            <pc:sldMk cId="1139589531" sldId="270"/>
            <ac:picMk id="3" creationId="{6BEB45E1-E532-415F-A896-72881BA3F005}"/>
          </ac:picMkLst>
        </pc:picChg>
        <pc:picChg chg="del">
          <ac:chgData name="GERALDO JOSE FERNANDES" userId="681dcbe9-84b9-459a-a4e8-875adbd6948a" providerId="ADAL" clId="{499EB159-A2C5-48B8-8DFE-FF2508864452}" dt="2020-11-12T19:49:49.084" v="135" actId="478"/>
          <ac:picMkLst>
            <pc:docMk/>
            <pc:sldMk cId="1139589531" sldId="270"/>
            <ac:picMk id="9" creationId="{DEF192B6-6BFA-445B-BE62-D8F2C943E13C}"/>
          </ac:picMkLst>
        </pc:picChg>
        <pc:picChg chg="add del mod">
          <ac:chgData name="GERALDO JOSE FERNANDES" userId="681dcbe9-84b9-459a-a4e8-875adbd6948a" providerId="ADAL" clId="{499EB159-A2C5-48B8-8DFE-FF2508864452}" dt="2020-11-20T17:14:18.402" v="239" actId="478"/>
          <ac:picMkLst>
            <pc:docMk/>
            <pc:sldMk cId="1139589531" sldId="270"/>
            <ac:picMk id="4098" creationId="{12BF26FA-F0B5-4BB4-845F-A66896414BAB}"/>
          </ac:picMkLst>
        </pc:picChg>
      </pc:sldChg>
      <pc:sldChg chg="del">
        <pc:chgData name="GERALDO JOSE FERNANDES" userId="681dcbe9-84b9-459a-a4e8-875adbd6948a" providerId="ADAL" clId="{499EB159-A2C5-48B8-8DFE-FF2508864452}" dt="2020-11-12T19:55:57.454" v="228" actId="47"/>
        <pc:sldMkLst>
          <pc:docMk/>
          <pc:sldMk cId="4050199419" sldId="271"/>
        </pc:sldMkLst>
      </pc:sldChg>
      <pc:sldChg chg="del">
        <pc:chgData name="GERALDO JOSE FERNANDES" userId="681dcbe9-84b9-459a-a4e8-875adbd6948a" providerId="ADAL" clId="{499EB159-A2C5-48B8-8DFE-FF2508864452}" dt="2020-11-12T19:55:57.454" v="228" actId="47"/>
        <pc:sldMkLst>
          <pc:docMk/>
          <pc:sldMk cId="2317174177" sldId="272"/>
        </pc:sldMkLst>
      </pc:sldChg>
      <pc:sldChg chg="del">
        <pc:chgData name="GERALDO JOSE FERNANDES" userId="681dcbe9-84b9-459a-a4e8-875adbd6948a" providerId="ADAL" clId="{499EB159-A2C5-48B8-8DFE-FF2508864452}" dt="2020-11-12T19:55:57.454" v="228" actId="47"/>
        <pc:sldMkLst>
          <pc:docMk/>
          <pc:sldMk cId="3880090664" sldId="273"/>
        </pc:sldMkLst>
      </pc:sldChg>
      <pc:sldChg chg="del">
        <pc:chgData name="GERALDO JOSE FERNANDES" userId="681dcbe9-84b9-459a-a4e8-875adbd6948a" providerId="ADAL" clId="{499EB159-A2C5-48B8-8DFE-FF2508864452}" dt="2020-11-12T19:55:57.454" v="228" actId="47"/>
        <pc:sldMkLst>
          <pc:docMk/>
          <pc:sldMk cId="4238222167" sldId="274"/>
        </pc:sldMkLst>
      </pc:sldChg>
      <pc:sldChg chg="del">
        <pc:chgData name="GERALDO JOSE FERNANDES" userId="681dcbe9-84b9-459a-a4e8-875adbd6948a" providerId="ADAL" clId="{499EB159-A2C5-48B8-8DFE-FF2508864452}" dt="2020-11-12T19:55:57.454" v="228" actId="47"/>
        <pc:sldMkLst>
          <pc:docMk/>
          <pc:sldMk cId="2170469261" sldId="275"/>
        </pc:sldMkLst>
      </pc:sldChg>
      <pc:sldChg chg="del">
        <pc:chgData name="GERALDO JOSE FERNANDES" userId="681dcbe9-84b9-459a-a4e8-875adbd6948a" providerId="ADAL" clId="{499EB159-A2C5-48B8-8DFE-FF2508864452}" dt="2020-11-12T19:55:57.454" v="228" actId="47"/>
        <pc:sldMkLst>
          <pc:docMk/>
          <pc:sldMk cId="2693991485" sldId="276"/>
        </pc:sldMkLst>
      </pc:sldChg>
      <pc:sldChg chg="addSp delSp modSp mod">
        <pc:chgData name="GERALDO JOSE FERNANDES" userId="681dcbe9-84b9-459a-a4e8-875adbd6948a" providerId="ADAL" clId="{499EB159-A2C5-48B8-8DFE-FF2508864452}" dt="2020-11-12T19:41:20.267" v="6" actId="26606"/>
        <pc:sldMkLst>
          <pc:docMk/>
          <pc:sldMk cId="3461404094" sldId="277"/>
        </pc:sldMkLst>
        <pc:spChg chg="add del">
          <ac:chgData name="GERALDO JOSE FERNANDES" userId="681dcbe9-84b9-459a-a4e8-875adbd6948a" providerId="ADAL" clId="{499EB159-A2C5-48B8-8DFE-FF2508864452}" dt="2020-11-12T19:41:20.267" v="6" actId="26606"/>
          <ac:spMkLst>
            <pc:docMk/>
            <pc:sldMk cId="3461404094" sldId="277"/>
            <ac:spMk id="22" creationId="{8B089790-F4B6-46A7-BB28-7B74A9A9EFDC}"/>
          </ac:spMkLst>
        </pc:spChg>
        <pc:spChg chg="add del">
          <ac:chgData name="GERALDO JOSE FERNANDES" userId="681dcbe9-84b9-459a-a4e8-875adbd6948a" providerId="ADAL" clId="{499EB159-A2C5-48B8-8DFE-FF2508864452}" dt="2020-11-12T19:41:20.260" v="5" actId="26606"/>
          <ac:spMkLst>
            <pc:docMk/>
            <pc:sldMk cId="3461404094" sldId="277"/>
            <ac:spMk id="73" creationId="{11BE3FA7-0D70-4431-814F-D8C40576EA93}"/>
          </ac:spMkLst>
        </pc:spChg>
        <pc:grpChg chg="add del">
          <ac:chgData name="GERALDO JOSE FERNANDES" userId="681dcbe9-84b9-459a-a4e8-875adbd6948a" providerId="ADAL" clId="{499EB159-A2C5-48B8-8DFE-FF2508864452}" dt="2020-11-12T19:41:20.267" v="6" actId="26606"/>
          <ac:grpSpMkLst>
            <pc:docMk/>
            <pc:sldMk cId="3461404094" sldId="277"/>
            <ac:grpSpMk id="24" creationId="{9DE3F54D-33BC-4382-A2AB-5E002F0F1166}"/>
          </ac:grpSpMkLst>
        </pc:grpChg>
        <pc:picChg chg="del">
          <ac:chgData name="GERALDO JOSE FERNANDES" userId="681dcbe9-84b9-459a-a4e8-875adbd6948a" providerId="ADAL" clId="{499EB159-A2C5-48B8-8DFE-FF2508864452}" dt="2020-11-12T19:40:48.736" v="1" actId="478"/>
          <ac:picMkLst>
            <pc:docMk/>
            <pc:sldMk cId="3461404094" sldId="277"/>
            <ac:picMk id="3" creationId="{597C9E7C-95AD-4700-AC22-515419436515}"/>
          </ac:picMkLst>
        </pc:picChg>
        <pc:picChg chg="add mod">
          <ac:chgData name="GERALDO JOSE FERNANDES" userId="681dcbe9-84b9-459a-a4e8-875adbd6948a" providerId="ADAL" clId="{499EB159-A2C5-48B8-8DFE-FF2508864452}" dt="2020-11-12T19:41:20.267" v="6" actId="26606"/>
          <ac:picMkLst>
            <pc:docMk/>
            <pc:sldMk cId="3461404094" sldId="277"/>
            <ac:picMk id="1026" creationId="{B2B48BBA-52DF-4283-8D99-244AE7AE68F5}"/>
          </ac:picMkLst>
        </pc:picChg>
        <pc:picChg chg="add mod">
          <ac:chgData name="GERALDO JOSE FERNANDES" userId="681dcbe9-84b9-459a-a4e8-875adbd6948a" providerId="ADAL" clId="{499EB159-A2C5-48B8-8DFE-FF2508864452}" dt="2020-11-12T19:41:20.267" v="6" actId="26606"/>
          <ac:picMkLst>
            <pc:docMk/>
            <pc:sldMk cId="3461404094" sldId="277"/>
            <ac:picMk id="1028" creationId="{FCBD671A-15C6-4FF0-9607-33EC32B99D5D}"/>
          </ac:picMkLst>
        </pc:picChg>
      </pc:sldChg>
      <pc:sldChg chg="del">
        <pc:chgData name="GERALDO JOSE FERNANDES" userId="681dcbe9-84b9-459a-a4e8-875adbd6948a" providerId="ADAL" clId="{499EB159-A2C5-48B8-8DFE-FF2508864452}" dt="2020-11-12T19:55:57.454" v="228" actId="47"/>
        <pc:sldMkLst>
          <pc:docMk/>
          <pc:sldMk cId="3643398077" sldId="278"/>
        </pc:sldMkLst>
      </pc:sldChg>
      <pc:sldChg chg="del">
        <pc:chgData name="GERALDO JOSE FERNANDES" userId="681dcbe9-84b9-459a-a4e8-875adbd6948a" providerId="ADAL" clId="{499EB159-A2C5-48B8-8DFE-FF2508864452}" dt="2020-11-12T19:55:57.454" v="228" actId="47"/>
        <pc:sldMkLst>
          <pc:docMk/>
          <pc:sldMk cId="3074481429" sldId="279"/>
        </pc:sldMkLst>
      </pc:sldChg>
      <pc:sldChg chg="addSp delSp modSp add mod">
        <pc:chgData name="GERALDO JOSE FERNANDES" userId="681dcbe9-84b9-459a-a4e8-875adbd6948a" providerId="ADAL" clId="{499EB159-A2C5-48B8-8DFE-FF2508864452}" dt="2020-11-12T19:48:33.681" v="129" actId="1076"/>
        <pc:sldMkLst>
          <pc:docMk/>
          <pc:sldMk cId="4072376952" sldId="282"/>
        </pc:sldMkLst>
        <pc:spChg chg="add mod">
          <ac:chgData name="GERALDO JOSE FERNANDES" userId="681dcbe9-84b9-459a-a4e8-875adbd6948a" providerId="ADAL" clId="{499EB159-A2C5-48B8-8DFE-FF2508864452}" dt="2020-11-12T19:48:33.681" v="129" actId="1076"/>
          <ac:spMkLst>
            <pc:docMk/>
            <pc:sldMk cId="4072376952" sldId="282"/>
            <ac:spMk id="3" creationId="{35BDFA7B-E77A-40DE-9000-6E1B06BA3C95}"/>
          </ac:spMkLst>
        </pc:spChg>
        <pc:spChg chg="mod">
          <ac:chgData name="GERALDO JOSE FERNANDES" userId="681dcbe9-84b9-459a-a4e8-875adbd6948a" providerId="ADAL" clId="{499EB159-A2C5-48B8-8DFE-FF2508864452}" dt="2020-11-12T19:48:24.709" v="128" actId="20577"/>
          <ac:spMkLst>
            <pc:docMk/>
            <pc:sldMk cId="4072376952" sldId="282"/>
            <ac:spMk id="40" creationId="{DA3FE7A7-164F-4500-94CF-E048E7F5D4DA}"/>
          </ac:spMkLst>
        </pc:spChg>
        <pc:picChg chg="del">
          <ac:chgData name="GERALDO JOSE FERNANDES" userId="681dcbe9-84b9-459a-a4e8-875adbd6948a" providerId="ADAL" clId="{499EB159-A2C5-48B8-8DFE-FF2508864452}" dt="2020-11-12T19:45:46.722" v="42" actId="478"/>
          <ac:picMkLst>
            <pc:docMk/>
            <pc:sldMk cId="4072376952" sldId="282"/>
            <ac:picMk id="2050" creationId="{34D90213-7658-424A-9B23-A2B8FF7D0DEB}"/>
          </ac:picMkLst>
        </pc:picChg>
        <pc:picChg chg="add mod">
          <ac:chgData name="GERALDO JOSE FERNANDES" userId="681dcbe9-84b9-459a-a4e8-875adbd6948a" providerId="ADAL" clId="{499EB159-A2C5-48B8-8DFE-FF2508864452}" dt="2020-11-12T19:45:58.305" v="46" actId="1076"/>
          <ac:picMkLst>
            <pc:docMk/>
            <pc:sldMk cId="4072376952" sldId="282"/>
            <ac:picMk id="3074" creationId="{ACB86AB4-5F54-4038-ADE6-33E542354EC6}"/>
          </ac:picMkLst>
        </pc:picChg>
      </pc:sldChg>
      <pc:sldChg chg="addSp delSp modSp new mod setBg modClrScheme chgLayout">
        <pc:chgData name="GERALDO JOSE FERNANDES" userId="681dcbe9-84b9-459a-a4e8-875adbd6948a" providerId="ADAL" clId="{499EB159-A2C5-48B8-8DFE-FF2508864452}" dt="2020-11-20T17:13:50.661" v="238"/>
        <pc:sldMkLst>
          <pc:docMk/>
          <pc:sldMk cId="1260517969" sldId="283"/>
        </pc:sldMkLst>
        <pc:spChg chg="del">
          <ac:chgData name="GERALDO JOSE FERNANDES" userId="681dcbe9-84b9-459a-a4e8-875adbd6948a" providerId="ADAL" clId="{499EB159-A2C5-48B8-8DFE-FF2508864452}" dt="2020-11-12T19:50:30.640" v="144" actId="700"/>
          <ac:spMkLst>
            <pc:docMk/>
            <pc:sldMk cId="1260517969" sldId="283"/>
            <ac:spMk id="2" creationId="{E6C5FECC-4C83-42E6-8E4D-D4A77E98F7C3}"/>
          </ac:spMkLst>
        </pc:spChg>
        <pc:spChg chg="del">
          <ac:chgData name="GERALDO JOSE FERNANDES" userId="681dcbe9-84b9-459a-a4e8-875adbd6948a" providerId="ADAL" clId="{499EB159-A2C5-48B8-8DFE-FF2508864452}" dt="2020-11-12T19:50:30.640" v="144" actId="700"/>
          <ac:spMkLst>
            <pc:docMk/>
            <pc:sldMk cId="1260517969" sldId="283"/>
            <ac:spMk id="3" creationId="{4A1F8856-EA0B-4A93-97B0-4F7734F5306D}"/>
          </ac:spMkLst>
        </pc:spChg>
        <pc:spChg chg="add del">
          <ac:chgData name="GERALDO JOSE FERNANDES" userId="681dcbe9-84b9-459a-a4e8-875adbd6948a" providerId="ADAL" clId="{499EB159-A2C5-48B8-8DFE-FF2508864452}" dt="2020-11-12T19:50:41.523" v="147" actId="26606"/>
          <ac:spMkLst>
            <pc:docMk/>
            <pc:sldMk cId="1260517969" sldId="283"/>
            <ac:spMk id="71" creationId="{42A4FC2C-047E-45A5-965D-8E1E3BF09BC6}"/>
          </ac:spMkLst>
        </pc:spChg>
        <pc:picChg chg="add mod modCrop">
          <ac:chgData name="GERALDO JOSE FERNANDES" userId="681dcbe9-84b9-459a-a4e8-875adbd6948a" providerId="ADAL" clId="{499EB159-A2C5-48B8-8DFE-FF2508864452}" dt="2020-11-20T17:13:50.661" v="238"/>
          <ac:picMkLst>
            <pc:docMk/>
            <pc:sldMk cId="1260517969" sldId="283"/>
            <ac:picMk id="2" creationId="{7BB0E148-2EA7-4613-AD96-BC12334BB886}"/>
          </ac:picMkLst>
        </pc:picChg>
        <pc:picChg chg="add del mod">
          <ac:chgData name="GERALDO JOSE FERNANDES" userId="681dcbe9-84b9-459a-a4e8-875adbd6948a" providerId="ADAL" clId="{499EB159-A2C5-48B8-8DFE-FF2508864452}" dt="2020-11-20T17:13:36.945" v="235" actId="478"/>
          <ac:picMkLst>
            <pc:docMk/>
            <pc:sldMk cId="1260517969" sldId="283"/>
            <ac:picMk id="5122" creationId="{56C0CC23-F5A9-43CB-B5A2-77218873F827}"/>
          </ac:picMkLst>
        </pc:picChg>
      </pc:sldChg>
      <pc:sldChg chg="modSp new mod">
        <pc:chgData name="GERALDO JOSE FERNANDES" userId="681dcbe9-84b9-459a-a4e8-875adbd6948a" providerId="ADAL" clId="{499EB159-A2C5-48B8-8DFE-FF2508864452}" dt="2020-11-20T19:07:48.909" v="290" actId="404"/>
        <pc:sldMkLst>
          <pc:docMk/>
          <pc:sldMk cId="3549276141" sldId="284"/>
        </pc:sldMkLst>
        <pc:spChg chg="mod">
          <ac:chgData name="GERALDO JOSE FERNANDES" userId="681dcbe9-84b9-459a-a4e8-875adbd6948a" providerId="ADAL" clId="{499EB159-A2C5-48B8-8DFE-FF2508864452}" dt="2020-11-20T18:57:23.959" v="272" actId="20577"/>
          <ac:spMkLst>
            <pc:docMk/>
            <pc:sldMk cId="3549276141" sldId="284"/>
            <ac:spMk id="2" creationId="{50644D8B-C76F-489A-A906-2BB411EC777A}"/>
          </ac:spMkLst>
        </pc:spChg>
        <pc:spChg chg="mod">
          <ac:chgData name="GERALDO JOSE FERNANDES" userId="681dcbe9-84b9-459a-a4e8-875adbd6948a" providerId="ADAL" clId="{499EB159-A2C5-48B8-8DFE-FF2508864452}" dt="2020-11-20T19:07:48.909" v="290" actId="404"/>
          <ac:spMkLst>
            <pc:docMk/>
            <pc:sldMk cId="3549276141" sldId="284"/>
            <ac:spMk id="3" creationId="{2B081464-700F-4390-BC87-60FB5EF75912}"/>
          </ac:spMkLst>
        </pc:spChg>
      </pc:sldChg>
    </pc:docChg>
  </pc:docChgLst>
  <pc:docChgLst>
    <pc:chgData name="GERALDO JOSE FERNANDES" userId="681dcbe9-84b9-459a-a4e8-875adbd6948a" providerId="ADAL" clId="{07A10A06-BA85-4876-B5A9-199F3F0EDCDD}"/>
    <pc:docChg chg="undo custSel mod addSld delSld modSld sldOrd">
      <pc:chgData name="GERALDO JOSE FERNANDES" userId="681dcbe9-84b9-459a-a4e8-875adbd6948a" providerId="ADAL" clId="{07A10A06-BA85-4876-B5A9-199F3F0EDCDD}" dt="2020-11-12T15:01:44.586" v="846"/>
      <pc:docMkLst>
        <pc:docMk/>
      </pc:docMkLst>
      <pc:sldChg chg="addSp delSp modSp mod">
        <pc:chgData name="GERALDO JOSE FERNANDES" userId="681dcbe9-84b9-459a-a4e8-875adbd6948a" providerId="ADAL" clId="{07A10A06-BA85-4876-B5A9-199F3F0EDCDD}" dt="2020-11-12T13:21:52.529" v="363" actId="21"/>
        <pc:sldMkLst>
          <pc:docMk/>
          <pc:sldMk cId="3803093392" sldId="258"/>
        </pc:sldMkLst>
        <pc:spChg chg="mod">
          <ac:chgData name="GERALDO JOSE FERNANDES" userId="681dcbe9-84b9-459a-a4e8-875adbd6948a" providerId="ADAL" clId="{07A10A06-BA85-4876-B5A9-199F3F0EDCDD}" dt="2020-11-12T12:29:09.273" v="209" actId="1076"/>
          <ac:spMkLst>
            <pc:docMk/>
            <pc:sldMk cId="3803093392" sldId="258"/>
            <ac:spMk id="2" creationId="{FD987DAE-DCDD-4CA7-BD19-8E7D08CF035D}"/>
          </ac:spMkLst>
        </pc:spChg>
        <pc:spChg chg="add mod">
          <ac:chgData name="GERALDO JOSE FERNANDES" userId="681dcbe9-84b9-459a-a4e8-875adbd6948a" providerId="ADAL" clId="{07A10A06-BA85-4876-B5A9-199F3F0EDCDD}" dt="2020-11-12T12:29:13.163" v="210" actId="14100"/>
          <ac:spMkLst>
            <pc:docMk/>
            <pc:sldMk cId="3803093392" sldId="258"/>
            <ac:spMk id="40" creationId="{DA3FE7A7-164F-4500-94CF-E048E7F5D4DA}"/>
          </ac:spMkLst>
        </pc:spChg>
        <pc:picChg chg="add del">
          <ac:chgData name="GERALDO JOSE FERNANDES" userId="681dcbe9-84b9-459a-a4e8-875adbd6948a" providerId="ADAL" clId="{07A10A06-BA85-4876-B5A9-199F3F0EDCDD}" dt="2020-11-12T13:21:52.529" v="363" actId="21"/>
          <ac:picMkLst>
            <pc:docMk/>
            <pc:sldMk cId="3803093392" sldId="258"/>
            <ac:picMk id="1028" creationId="{335FE81F-2B64-4792-8F36-3EBC27393A03}"/>
          </ac:picMkLst>
        </pc:picChg>
      </pc:sldChg>
      <pc:sldChg chg="addSp delSp modSp new mod setBg">
        <pc:chgData name="GERALDO JOSE FERNANDES" userId="681dcbe9-84b9-459a-a4e8-875adbd6948a" providerId="ADAL" clId="{07A10A06-BA85-4876-B5A9-199F3F0EDCDD}" dt="2020-11-12T12:08:39.490" v="58" actId="20577"/>
        <pc:sldMkLst>
          <pc:docMk/>
          <pc:sldMk cId="3015724090" sldId="261"/>
        </pc:sldMkLst>
        <pc:spChg chg="mod">
          <ac:chgData name="GERALDO JOSE FERNANDES" userId="681dcbe9-84b9-459a-a4e8-875adbd6948a" providerId="ADAL" clId="{07A10A06-BA85-4876-B5A9-199F3F0EDCDD}" dt="2020-11-12T12:08:39.490" v="58" actId="20577"/>
          <ac:spMkLst>
            <pc:docMk/>
            <pc:sldMk cId="3015724090" sldId="261"/>
            <ac:spMk id="2" creationId="{3717DB00-DF82-49AB-AAE8-1100DC1CAD52}"/>
          </ac:spMkLst>
        </pc:spChg>
        <pc:spChg chg="del mod">
          <ac:chgData name="GERALDO JOSE FERNANDES" userId="681dcbe9-84b9-459a-a4e8-875adbd6948a" providerId="ADAL" clId="{07A10A06-BA85-4876-B5A9-199F3F0EDCDD}" dt="2020-11-12T12:03:24.751" v="5" actId="478"/>
          <ac:spMkLst>
            <pc:docMk/>
            <pc:sldMk cId="3015724090" sldId="261"/>
            <ac:spMk id="3" creationId="{E4EAD39E-DDF5-4F8E-A42B-B367FC971186}"/>
          </ac:spMkLst>
        </pc:spChg>
        <pc:spChg chg="add">
          <ac:chgData name="GERALDO JOSE FERNANDES" userId="681dcbe9-84b9-459a-a4e8-875adbd6948a" providerId="ADAL" clId="{07A10A06-BA85-4876-B5A9-199F3F0EDCDD}" dt="2020-11-12T12:03:54.870" v="13" actId="22"/>
          <ac:spMkLst>
            <pc:docMk/>
            <pc:sldMk cId="3015724090" sldId="261"/>
            <ac:spMk id="4" creationId="{F17AD777-2473-4954-95E4-5F96789C47CF}"/>
          </ac:spMkLst>
        </pc:spChg>
        <pc:spChg chg="add mod">
          <ac:chgData name="GERALDO JOSE FERNANDES" userId="681dcbe9-84b9-459a-a4e8-875adbd6948a" providerId="ADAL" clId="{07A10A06-BA85-4876-B5A9-199F3F0EDCDD}" dt="2020-11-12T12:04:13.711" v="35" actId="20577"/>
          <ac:spMkLst>
            <pc:docMk/>
            <pc:sldMk cId="3015724090" sldId="261"/>
            <ac:spMk id="5" creationId="{5D425BDA-2903-40A1-9BE8-CD81E07CB946}"/>
          </ac:spMkLst>
        </pc:spChg>
        <pc:spChg chg="add">
          <ac:chgData name="GERALDO JOSE FERNANDES" userId="681dcbe9-84b9-459a-a4e8-875adbd6948a" providerId="ADAL" clId="{07A10A06-BA85-4876-B5A9-199F3F0EDCDD}" dt="2020-11-12T12:02:09.632" v="1" actId="26606"/>
          <ac:spMkLst>
            <pc:docMk/>
            <pc:sldMk cId="3015724090" sldId="261"/>
            <ac:spMk id="8" creationId="{4351DFE5-F63D-4BE0-BDA9-E3EB88F01AA5}"/>
          </ac:spMkLst>
        </pc:spChg>
        <pc:spChg chg="add mod">
          <ac:chgData name="GERALDO JOSE FERNANDES" userId="681dcbe9-84b9-459a-a4e8-875adbd6948a" providerId="ADAL" clId="{07A10A06-BA85-4876-B5A9-199F3F0EDCDD}" dt="2020-11-12T12:04:47.977" v="36" actId="20577"/>
          <ac:spMkLst>
            <pc:docMk/>
            <pc:sldMk cId="3015724090" sldId="261"/>
            <ac:spMk id="12" creationId="{129FD92D-026F-4E1F-8EE2-D47B5009AC1B}"/>
          </ac:spMkLst>
        </pc:spChg>
        <pc:spChg chg="add">
          <ac:chgData name="GERALDO JOSE FERNANDES" userId="681dcbe9-84b9-459a-a4e8-875adbd6948a" providerId="ADAL" clId="{07A10A06-BA85-4876-B5A9-199F3F0EDCDD}" dt="2020-11-12T12:03:54.870" v="13" actId="22"/>
          <ac:spMkLst>
            <pc:docMk/>
            <pc:sldMk cId="3015724090" sldId="261"/>
            <ac:spMk id="14" creationId="{D16141B5-49C2-4D0A-900F-DB844B330AE3}"/>
          </ac:spMkLst>
        </pc:spChg>
        <pc:spChg chg="add mod">
          <ac:chgData name="GERALDO JOSE FERNANDES" userId="681dcbe9-84b9-459a-a4e8-875adbd6948a" providerId="ADAL" clId="{07A10A06-BA85-4876-B5A9-199F3F0EDCDD}" dt="2020-11-12T12:08:11.888" v="44" actId="20577"/>
          <ac:spMkLst>
            <pc:docMk/>
            <pc:sldMk cId="3015724090" sldId="261"/>
            <ac:spMk id="16" creationId="{1DF105CD-DC51-40D9-A27A-A6F2BB227CA9}"/>
          </ac:spMkLst>
        </pc:spChg>
        <pc:spChg chg="add mod">
          <ac:chgData name="GERALDO JOSE FERNANDES" userId="681dcbe9-84b9-459a-a4e8-875adbd6948a" providerId="ADAL" clId="{07A10A06-BA85-4876-B5A9-199F3F0EDCDD}" dt="2020-11-12T12:08:24.494" v="47" actId="20577"/>
          <ac:spMkLst>
            <pc:docMk/>
            <pc:sldMk cId="3015724090" sldId="261"/>
            <ac:spMk id="18" creationId="{0B57046F-2D7B-4EF3-81DF-7B11AE28FF58}"/>
          </ac:spMkLst>
        </pc:spChg>
        <pc:picChg chg="add mod">
          <ac:chgData name="GERALDO JOSE FERNANDES" userId="681dcbe9-84b9-459a-a4e8-875adbd6948a" providerId="ADAL" clId="{07A10A06-BA85-4876-B5A9-199F3F0EDCDD}" dt="2020-11-12T12:03:43.569" v="12" actId="1076"/>
          <ac:picMkLst>
            <pc:docMk/>
            <pc:sldMk cId="3015724090" sldId="261"/>
            <ac:picMk id="6" creationId="{FA869FA0-A5EE-42F2-9290-B638DAB038FD}"/>
          </ac:picMkLst>
        </pc:picChg>
        <pc:picChg chg="add">
          <ac:chgData name="GERALDO JOSE FERNANDES" userId="681dcbe9-84b9-459a-a4e8-875adbd6948a" providerId="ADAL" clId="{07A10A06-BA85-4876-B5A9-199F3F0EDCDD}" dt="2020-11-12T12:02:09.632" v="1" actId="26606"/>
          <ac:picMkLst>
            <pc:docMk/>
            <pc:sldMk cId="3015724090" sldId="261"/>
            <ac:picMk id="10" creationId="{3AA16612-ACD2-4A16-8F2B-4514FD6BF28F}"/>
          </ac:picMkLst>
        </pc:picChg>
      </pc:sldChg>
      <pc:sldChg chg="delSp add del setBg delDesignElem">
        <pc:chgData name="GERALDO JOSE FERNANDES" userId="681dcbe9-84b9-459a-a4e8-875adbd6948a" providerId="ADAL" clId="{07A10A06-BA85-4876-B5A9-199F3F0EDCDD}" dt="2020-11-12T12:06:59.703" v="41" actId="47"/>
        <pc:sldMkLst>
          <pc:docMk/>
          <pc:sldMk cId="3048815704" sldId="262"/>
        </pc:sldMkLst>
        <pc:spChg chg="del">
          <ac:chgData name="GERALDO JOSE FERNANDES" userId="681dcbe9-84b9-459a-a4e8-875adbd6948a" providerId="ADAL" clId="{07A10A06-BA85-4876-B5A9-199F3F0EDCDD}" dt="2020-11-12T12:06:05.220" v="38"/>
          <ac:spMkLst>
            <pc:docMk/>
            <pc:sldMk cId="3048815704" sldId="262"/>
            <ac:spMk id="11" creationId="{4351DFE5-F63D-4BE0-BDA9-E3EB88F01AA5}"/>
          </ac:spMkLst>
        </pc:spChg>
        <pc:picChg chg="del">
          <ac:chgData name="GERALDO JOSE FERNANDES" userId="681dcbe9-84b9-459a-a4e8-875adbd6948a" providerId="ADAL" clId="{07A10A06-BA85-4876-B5A9-199F3F0EDCDD}" dt="2020-11-12T12:06:05.220" v="38"/>
          <ac:picMkLst>
            <pc:docMk/>
            <pc:sldMk cId="3048815704" sldId="262"/>
            <ac:picMk id="13" creationId="{3AA16612-ACD2-4A16-8F2B-4514FD6BF28F}"/>
          </ac:picMkLst>
        </pc:picChg>
      </pc:sldChg>
      <pc:sldChg chg="delSp modSp add del mod setBg delDesignElem">
        <pc:chgData name="GERALDO JOSE FERNANDES" userId="681dcbe9-84b9-459a-a4e8-875adbd6948a" providerId="ADAL" clId="{07A10A06-BA85-4876-B5A9-199F3F0EDCDD}" dt="2020-11-12T13:17:43.711" v="254" actId="47"/>
        <pc:sldMkLst>
          <pc:docMk/>
          <pc:sldMk cId="1017087298" sldId="266"/>
        </pc:sldMkLst>
        <pc:spChg chg="mod">
          <ac:chgData name="GERALDO JOSE FERNANDES" userId="681dcbe9-84b9-459a-a4e8-875adbd6948a" providerId="ADAL" clId="{07A10A06-BA85-4876-B5A9-199F3F0EDCDD}" dt="2020-11-12T12:03:13.302" v="4" actId="207"/>
          <ac:spMkLst>
            <pc:docMk/>
            <pc:sldMk cId="1017087298" sldId="266"/>
            <ac:spMk id="2" creationId="{21483211-7392-478B-A9C9-87EE66BAAB8B}"/>
          </ac:spMkLst>
        </pc:spChg>
        <pc:spChg chg="del">
          <ac:chgData name="GERALDO JOSE FERNANDES" userId="681dcbe9-84b9-459a-a4e8-875adbd6948a" providerId="ADAL" clId="{07A10A06-BA85-4876-B5A9-199F3F0EDCDD}" dt="2020-11-12T12:03:05.801" v="3"/>
          <ac:spMkLst>
            <pc:docMk/>
            <pc:sldMk cId="1017087298" sldId="266"/>
            <ac:spMk id="8" creationId="{4351DFE5-F63D-4BE0-BDA9-E3EB88F01AA5}"/>
          </ac:spMkLst>
        </pc:spChg>
        <pc:picChg chg="del">
          <ac:chgData name="GERALDO JOSE FERNANDES" userId="681dcbe9-84b9-459a-a4e8-875adbd6948a" providerId="ADAL" clId="{07A10A06-BA85-4876-B5A9-199F3F0EDCDD}" dt="2020-11-12T12:03:05.801" v="3"/>
          <ac:picMkLst>
            <pc:docMk/>
            <pc:sldMk cId="1017087298" sldId="266"/>
            <ac:picMk id="10" creationId="{3AA16612-ACD2-4A16-8F2B-4514FD6BF28F}"/>
          </ac:picMkLst>
        </pc:picChg>
      </pc:sldChg>
      <pc:sldChg chg="addSp modSp add mod">
        <pc:chgData name="GERALDO JOSE FERNANDES" userId="681dcbe9-84b9-459a-a4e8-875adbd6948a" providerId="ADAL" clId="{07A10A06-BA85-4876-B5A9-199F3F0EDCDD}" dt="2020-11-12T13:53:25.992" v="541" actId="207"/>
        <pc:sldMkLst>
          <pc:docMk/>
          <pc:sldMk cId="3686266019" sldId="267"/>
        </pc:sldMkLst>
        <pc:spChg chg="mod">
          <ac:chgData name="GERALDO JOSE FERNANDES" userId="681dcbe9-84b9-459a-a4e8-875adbd6948a" providerId="ADAL" clId="{07A10A06-BA85-4876-B5A9-199F3F0EDCDD}" dt="2020-11-12T13:18:11.554" v="273" actId="20577"/>
          <ac:spMkLst>
            <pc:docMk/>
            <pc:sldMk cId="3686266019" sldId="267"/>
            <ac:spMk id="2" creationId="{3717DB00-DF82-49AB-AAE8-1100DC1CAD52}"/>
          </ac:spMkLst>
        </pc:spChg>
        <pc:spChg chg="add mod">
          <ac:chgData name="GERALDO JOSE FERNANDES" userId="681dcbe9-84b9-459a-a4e8-875adbd6948a" providerId="ADAL" clId="{07A10A06-BA85-4876-B5A9-199F3F0EDCDD}" dt="2020-11-12T13:53:25.992" v="541" actId="207"/>
          <ac:spMkLst>
            <pc:docMk/>
            <pc:sldMk cId="3686266019" sldId="267"/>
            <ac:spMk id="6" creationId="{4D5706FE-F99B-463B-B532-DFC5FC847B14}"/>
          </ac:spMkLst>
        </pc:spChg>
      </pc:sldChg>
      <pc:sldChg chg="addSp modSp add mod">
        <pc:chgData name="GERALDO JOSE FERNANDES" userId="681dcbe9-84b9-459a-a4e8-875adbd6948a" providerId="ADAL" clId="{07A10A06-BA85-4876-B5A9-199F3F0EDCDD}" dt="2020-11-12T13:17:30.650" v="253" actId="20577"/>
        <pc:sldMkLst>
          <pc:docMk/>
          <pc:sldMk cId="285413600" sldId="268"/>
        </pc:sldMkLst>
        <pc:spChg chg="mod">
          <ac:chgData name="GERALDO JOSE FERNANDES" userId="681dcbe9-84b9-459a-a4e8-875adbd6948a" providerId="ADAL" clId="{07A10A06-BA85-4876-B5A9-199F3F0EDCDD}" dt="2020-11-12T13:17:30.650" v="253" actId="20577"/>
          <ac:spMkLst>
            <pc:docMk/>
            <pc:sldMk cId="285413600" sldId="268"/>
            <ac:spMk id="2" creationId="{3717DB00-DF82-49AB-AAE8-1100DC1CAD52}"/>
          </ac:spMkLst>
        </pc:spChg>
        <pc:picChg chg="add mod modCrop">
          <ac:chgData name="GERALDO JOSE FERNANDES" userId="681dcbe9-84b9-459a-a4e8-875adbd6948a" providerId="ADAL" clId="{07A10A06-BA85-4876-B5A9-199F3F0EDCDD}" dt="2020-11-12T13:17:18.878" v="235"/>
          <ac:picMkLst>
            <pc:docMk/>
            <pc:sldMk cId="285413600" sldId="268"/>
            <ac:picMk id="3" creationId="{9C11BBCB-68B0-4C81-BF1D-0247C33EEC1A}"/>
          </ac:picMkLst>
        </pc:picChg>
      </pc:sldChg>
      <pc:sldChg chg="addSp modSp add mod ord">
        <pc:chgData name="GERALDO JOSE FERNANDES" userId="681dcbe9-84b9-459a-a4e8-875adbd6948a" providerId="ADAL" clId="{07A10A06-BA85-4876-B5A9-199F3F0EDCDD}" dt="2020-11-12T12:31:11.571" v="225" actId="123"/>
        <pc:sldMkLst>
          <pc:docMk/>
          <pc:sldMk cId="766867415" sldId="269"/>
        </pc:sldMkLst>
        <pc:spChg chg="mod">
          <ac:chgData name="GERALDO JOSE FERNANDES" userId="681dcbe9-84b9-459a-a4e8-875adbd6948a" providerId="ADAL" clId="{07A10A06-BA85-4876-B5A9-199F3F0EDCDD}" dt="2020-11-12T12:29:52.036" v="213"/>
          <ac:spMkLst>
            <pc:docMk/>
            <pc:sldMk cId="766867415" sldId="269"/>
            <ac:spMk id="2" creationId="{3717DB00-DF82-49AB-AAE8-1100DC1CAD52}"/>
          </ac:spMkLst>
        </pc:spChg>
        <pc:spChg chg="add mod">
          <ac:chgData name="GERALDO JOSE FERNANDES" userId="681dcbe9-84b9-459a-a4e8-875adbd6948a" providerId="ADAL" clId="{07A10A06-BA85-4876-B5A9-199F3F0EDCDD}" dt="2020-11-12T12:31:11.571" v="225" actId="123"/>
          <ac:spMkLst>
            <pc:docMk/>
            <pc:sldMk cId="766867415" sldId="269"/>
            <ac:spMk id="6" creationId="{4AD8BC6F-45BE-4DA8-A8B6-B5E23DA04A16}"/>
          </ac:spMkLst>
        </pc:spChg>
      </pc:sldChg>
      <pc:sldChg chg="addSp delSp modSp add mod ord">
        <pc:chgData name="GERALDO JOSE FERNANDES" userId="681dcbe9-84b9-459a-a4e8-875adbd6948a" providerId="ADAL" clId="{07A10A06-BA85-4876-B5A9-199F3F0EDCDD}" dt="2020-11-12T12:19:22.313" v="147" actId="14100"/>
        <pc:sldMkLst>
          <pc:docMk/>
          <pc:sldMk cId="1139589531" sldId="270"/>
        </pc:sldMkLst>
        <pc:spChg chg="mod">
          <ac:chgData name="GERALDO JOSE FERNANDES" userId="681dcbe9-84b9-459a-a4e8-875adbd6948a" providerId="ADAL" clId="{07A10A06-BA85-4876-B5A9-199F3F0EDCDD}" dt="2020-11-12T12:15:20.916" v="102" actId="20577"/>
          <ac:spMkLst>
            <pc:docMk/>
            <pc:sldMk cId="1139589531" sldId="270"/>
            <ac:spMk id="2" creationId="{3717DB00-DF82-49AB-AAE8-1100DC1CAD52}"/>
          </ac:spMkLst>
        </pc:spChg>
        <pc:spChg chg="add del">
          <ac:chgData name="GERALDO JOSE FERNANDES" userId="681dcbe9-84b9-459a-a4e8-875adbd6948a" providerId="ADAL" clId="{07A10A06-BA85-4876-B5A9-199F3F0EDCDD}" dt="2020-11-12T12:17:03.161" v="115"/>
          <ac:spMkLst>
            <pc:docMk/>
            <pc:sldMk cId="1139589531" sldId="270"/>
            <ac:spMk id="4" creationId="{9071D25C-A37F-4315-BE0B-639CFFE508A7}"/>
          </ac:spMkLst>
        </pc:spChg>
        <pc:spChg chg="add mod">
          <ac:chgData name="GERALDO JOSE FERNANDES" userId="681dcbe9-84b9-459a-a4e8-875adbd6948a" providerId="ADAL" clId="{07A10A06-BA85-4876-B5A9-199F3F0EDCDD}" dt="2020-11-12T12:19:15.214" v="144" actId="1035"/>
          <ac:spMkLst>
            <pc:docMk/>
            <pc:sldMk cId="1139589531" sldId="270"/>
            <ac:spMk id="6" creationId="{C5F3F98D-0AE8-405D-AB49-F7FDF832A60B}"/>
          </ac:spMkLst>
        </pc:spChg>
        <pc:picChg chg="del">
          <ac:chgData name="GERALDO JOSE FERNANDES" userId="681dcbe9-84b9-459a-a4e8-875adbd6948a" providerId="ADAL" clId="{07A10A06-BA85-4876-B5A9-199F3F0EDCDD}" dt="2020-11-12T12:17:16.389" v="116" actId="21"/>
          <ac:picMkLst>
            <pc:docMk/>
            <pc:sldMk cId="1139589531" sldId="270"/>
            <ac:picMk id="5" creationId="{14CF72D2-3049-437F-AE79-36A3F2B316AD}"/>
          </ac:picMkLst>
        </pc:picChg>
        <pc:picChg chg="add mod">
          <ac:chgData name="GERALDO JOSE FERNANDES" userId="681dcbe9-84b9-459a-a4e8-875adbd6948a" providerId="ADAL" clId="{07A10A06-BA85-4876-B5A9-199F3F0EDCDD}" dt="2020-11-12T12:19:22.313" v="147" actId="14100"/>
          <ac:picMkLst>
            <pc:docMk/>
            <pc:sldMk cId="1139589531" sldId="270"/>
            <ac:picMk id="9" creationId="{DEF192B6-6BFA-445B-BE62-D8F2C943E13C}"/>
          </ac:picMkLst>
        </pc:picChg>
      </pc:sldChg>
      <pc:sldChg chg="addSp modSp add mod ord">
        <pc:chgData name="GERALDO JOSE FERNANDES" userId="681dcbe9-84b9-459a-a4e8-875adbd6948a" providerId="ADAL" clId="{07A10A06-BA85-4876-B5A9-199F3F0EDCDD}" dt="2020-11-12T12:07:06.411" v="43"/>
        <pc:sldMkLst>
          <pc:docMk/>
          <pc:sldMk cId="4050199419" sldId="271"/>
        </pc:sldMkLst>
        <pc:spChg chg="mod">
          <ac:chgData name="GERALDO JOSE FERNANDES" userId="681dcbe9-84b9-459a-a4e8-875adbd6948a" providerId="ADAL" clId="{07A10A06-BA85-4876-B5A9-199F3F0EDCDD}" dt="2020-11-12T12:06:53.624" v="40"/>
          <ac:spMkLst>
            <pc:docMk/>
            <pc:sldMk cId="4050199419" sldId="271"/>
            <ac:spMk id="2" creationId="{3717DB00-DF82-49AB-AAE8-1100DC1CAD52}"/>
          </ac:spMkLst>
        </pc:spChg>
        <pc:picChg chg="add">
          <ac:chgData name="GERALDO JOSE FERNANDES" userId="681dcbe9-84b9-459a-a4e8-875adbd6948a" providerId="ADAL" clId="{07A10A06-BA85-4876-B5A9-199F3F0EDCDD}" dt="2020-11-12T12:06:45.440" v="39" actId="22"/>
          <ac:picMkLst>
            <pc:docMk/>
            <pc:sldMk cId="4050199419" sldId="271"/>
            <ac:picMk id="3" creationId="{F722E8A2-B628-4A53-96B7-9A7E06F1E45C}"/>
          </ac:picMkLst>
        </pc:picChg>
      </pc:sldChg>
      <pc:sldChg chg="addSp delSp modSp add mod setBg delDesignElem">
        <pc:chgData name="GERALDO JOSE FERNANDES" userId="681dcbe9-84b9-459a-a4e8-875adbd6948a" providerId="ADAL" clId="{07A10A06-BA85-4876-B5A9-199F3F0EDCDD}" dt="2020-11-12T12:10:23.855" v="67"/>
        <pc:sldMkLst>
          <pc:docMk/>
          <pc:sldMk cId="2317174177" sldId="272"/>
        </pc:sldMkLst>
        <pc:spChg chg="add del mod">
          <ac:chgData name="GERALDO JOSE FERNANDES" userId="681dcbe9-84b9-459a-a4e8-875adbd6948a" providerId="ADAL" clId="{07A10A06-BA85-4876-B5A9-199F3F0EDCDD}" dt="2020-11-12T12:10:23.378" v="66" actId="478"/>
          <ac:spMkLst>
            <pc:docMk/>
            <pc:sldMk cId="2317174177" sldId="272"/>
            <ac:spMk id="3" creationId="{EF4A9446-77FA-4C92-9221-E8240F761C78}"/>
          </ac:spMkLst>
        </pc:spChg>
        <pc:spChg chg="add">
          <ac:chgData name="GERALDO JOSE FERNANDES" userId="681dcbe9-84b9-459a-a4e8-875adbd6948a" providerId="ADAL" clId="{07A10A06-BA85-4876-B5A9-199F3F0EDCDD}" dt="2020-11-12T12:10:19.380" v="65" actId="26606"/>
          <ac:spMkLst>
            <pc:docMk/>
            <pc:sldMk cId="2317174177" sldId="272"/>
            <ac:spMk id="5" creationId="{4351DFE5-F63D-4BE0-BDA9-E3EB88F01AA5}"/>
          </ac:spMkLst>
        </pc:spChg>
        <pc:spChg chg="del">
          <ac:chgData name="GERALDO JOSE FERNANDES" userId="681dcbe9-84b9-459a-a4e8-875adbd6948a" providerId="ADAL" clId="{07A10A06-BA85-4876-B5A9-199F3F0EDCDD}" dt="2020-11-12T12:09:46.230" v="61"/>
          <ac:spMkLst>
            <pc:docMk/>
            <pc:sldMk cId="2317174177" sldId="272"/>
            <ac:spMk id="8" creationId="{4351DFE5-F63D-4BE0-BDA9-E3EB88F01AA5}"/>
          </ac:spMkLst>
        </pc:spChg>
        <pc:picChg chg="add">
          <ac:chgData name="GERALDO JOSE FERNANDES" userId="681dcbe9-84b9-459a-a4e8-875adbd6948a" providerId="ADAL" clId="{07A10A06-BA85-4876-B5A9-199F3F0EDCDD}" dt="2020-11-12T12:10:19.380" v="65" actId="26606"/>
          <ac:picMkLst>
            <pc:docMk/>
            <pc:sldMk cId="2317174177" sldId="272"/>
            <ac:picMk id="6" creationId="{3AA16612-ACD2-4A16-8F2B-4514FD6BF28F}"/>
          </ac:picMkLst>
        </pc:picChg>
        <pc:picChg chg="add mod">
          <ac:chgData name="GERALDO JOSE FERNANDES" userId="681dcbe9-84b9-459a-a4e8-875adbd6948a" providerId="ADAL" clId="{07A10A06-BA85-4876-B5A9-199F3F0EDCDD}" dt="2020-11-12T12:10:23.855" v="67"/>
          <ac:picMkLst>
            <pc:docMk/>
            <pc:sldMk cId="2317174177" sldId="272"/>
            <ac:picMk id="9" creationId="{3DB891CA-A892-4095-8790-EB65DF102421}"/>
          </ac:picMkLst>
        </pc:picChg>
        <pc:picChg chg="del">
          <ac:chgData name="GERALDO JOSE FERNANDES" userId="681dcbe9-84b9-459a-a4e8-875adbd6948a" providerId="ADAL" clId="{07A10A06-BA85-4876-B5A9-199F3F0EDCDD}" dt="2020-11-12T12:09:46.230" v="61"/>
          <ac:picMkLst>
            <pc:docMk/>
            <pc:sldMk cId="2317174177" sldId="272"/>
            <ac:picMk id="10" creationId="{3AA16612-ACD2-4A16-8F2B-4514FD6BF28F}"/>
          </ac:picMkLst>
        </pc:picChg>
        <pc:picChg chg="del">
          <ac:chgData name="GERALDO JOSE FERNANDES" userId="681dcbe9-84b9-459a-a4e8-875adbd6948a" providerId="ADAL" clId="{07A10A06-BA85-4876-B5A9-199F3F0EDCDD}" dt="2020-11-12T12:10:14.735" v="64" actId="21"/>
          <ac:picMkLst>
            <pc:docMk/>
            <pc:sldMk cId="2317174177" sldId="272"/>
            <ac:picMk id="5122" creationId="{235E3AAE-1435-4A5C-9881-686D65B443DA}"/>
          </ac:picMkLst>
        </pc:picChg>
      </pc:sldChg>
      <pc:sldChg chg="addSp delSp modSp add mod setBg delDesignElem">
        <pc:chgData name="GERALDO JOSE FERNANDES" userId="681dcbe9-84b9-459a-a4e8-875adbd6948a" providerId="ADAL" clId="{07A10A06-BA85-4876-B5A9-199F3F0EDCDD}" dt="2020-11-12T12:10:49.500" v="75"/>
        <pc:sldMkLst>
          <pc:docMk/>
          <pc:sldMk cId="3880090664" sldId="273"/>
        </pc:sldMkLst>
        <pc:spChg chg="mod">
          <ac:chgData name="GERALDO JOSE FERNANDES" userId="681dcbe9-84b9-459a-a4e8-875adbd6948a" providerId="ADAL" clId="{07A10A06-BA85-4876-B5A9-199F3F0EDCDD}" dt="2020-11-12T12:10:44.679" v="71" actId="26606"/>
          <ac:spMkLst>
            <pc:docMk/>
            <pc:sldMk cId="3880090664" sldId="273"/>
            <ac:spMk id="2" creationId="{4C27C84D-15C4-4F97-932E-D46FC04FDFA9}"/>
          </ac:spMkLst>
        </pc:spChg>
        <pc:spChg chg="add del mod">
          <ac:chgData name="GERALDO JOSE FERNANDES" userId="681dcbe9-84b9-459a-a4e8-875adbd6948a" providerId="ADAL" clId="{07A10A06-BA85-4876-B5A9-199F3F0EDCDD}" dt="2020-11-12T12:10:49.084" v="74" actId="478"/>
          <ac:spMkLst>
            <pc:docMk/>
            <pc:sldMk cId="3880090664" sldId="273"/>
            <ac:spMk id="3" creationId="{AF08AF7E-1CC7-48CC-9A02-1CD96662DB38}"/>
          </ac:spMkLst>
        </pc:spChg>
        <pc:spChg chg="add">
          <ac:chgData name="GERALDO JOSE FERNANDES" userId="681dcbe9-84b9-459a-a4e8-875adbd6948a" providerId="ADAL" clId="{07A10A06-BA85-4876-B5A9-199F3F0EDCDD}" dt="2020-11-12T12:10:47.123" v="73" actId="26606"/>
          <ac:spMkLst>
            <pc:docMk/>
            <pc:sldMk cId="3880090664" sldId="273"/>
            <ac:spMk id="5" creationId="{4351DFE5-F63D-4BE0-BDA9-E3EB88F01AA5}"/>
          </ac:spMkLst>
        </pc:spChg>
        <pc:spChg chg="add del">
          <ac:chgData name="GERALDO JOSE FERNANDES" userId="681dcbe9-84b9-459a-a4e8-875adbd6948a" providerId="ADAL" clId="{07A10A06-BA85-4876-B5A9-199F3F0EDCDD}" dt="2020-11-12T12:10:44.679" v="71" actId="26606"/>
          <ac:spMkLst>
            <pc:docMk/>
            <pc:sldMk cId="3880090664" sldId="273"/>
            <ac:spMk id="7" creationId="{01C9CC24-B375-4226-BF2B-61FADBBA696A}"/>
          </ac:spMkLst>
        </pc:spChg>
        <pc:spChg chg="del">
          <ac:chgData name="GERALDO JOSE FERNANDES" userId="681dcbe9-84b9-459a-a4e8-875adbd6948a" providerId="ADAL" clId="{07A10A06-BA85-4876-B5A9-199F3F0EDCDD}" dt="2020-11-12T12:09:46.230" v="61"/>
          <ac:spMkLst>
            <pc:docMk/>
            <pc:sldMk cId="3880090664" sldId="273"/>
            <ac:spMk id="8" creationId="{4351DFE5-F63D-4BE0-BDA9-E3EB88F01AA5}"/>
          </ac:spMkLst>
        </pc:spChg>
        <pc:spChg chg="add del">
          <ac:chgData name="GERALDO JOSE FERNANDES" userId="681dcbe9-84b9-459a-a4e8-875adbd6948a" providerId="ADAL" clId="{07A10A06-BA85-4876-B5A9-199F3F0EDCDD}" dt="2020-11-12T12:10:44.679" v="71" actId="26606"/>
          <ac:spMkLst>
            <pc:docMk/>
            <pc:sldMk cId="3880090664" sldId="273"/>
            <ac:spMk id="9" creationId="{CD70A28E-4FD8-4474-A206-E15B5EBB303F}"/>
          </ac:spMkLst>
        </pc:spChg>
        <pc:picChg chg="add">
          <ac:chgData name="GERALDO JOSE FERNANDES" userId="681dcbe9-84b9-459a-a4e8-875adbd6948a" providerId="ADAL" clId="{07A10A06-BA85-4876-B5A9-199F3F0EDCDD}" dt="2020-11-12T12:10:47.123" v="73" actId="26606"/>
          <ac:picMkLst>
            <pc:docMk/>
            <pc:sldMk cId="3880090664" sldId="273"/>
            <ac:picMk id="6" creationId="{3AA16612-ACD2-4A16-8F2B-4514FD6BF28F}"/>
          </ac:picMkLst>
        </pc:picChg>
        <pc:picChg chg="del">
          <ac:chgData name="GERALDO JOSE FERNANDES" userId="681dcbe9-84b9-459a-a4e8-875adbd6948a" providerId="ADAL" clId="{07A10A06-BA85-4876-B5A9-199F3F0EDCDD}" dt="2020-11-12T12:09:46.230" v="61"/>
          <ac:picMkLst>
            <pc:docMk/>
            <pc:sldMk cId="3880090664" sldId="273"/>
            <ac:picMk id="10" creationId="{3AA16612-ACD2-4A16-8F2B-4514FD6BF28F}"/>
          </ac:picMkLst>
        </pc:picChg>
        <pc:picChg chg="add del">
          <ac:chgData name="GERALDO JOSE FERNANDES" userId="681dcbe9-84b9-459a-a4e8-875adbd6948a" providerId="ADAL" clId="{07A10A06-BA85-4876-B5A9-199F3F0EDCDD}" dt="2020-11-12T12:10:44.679" v="71" actId="26606"/>
          <ac:picMkLst>
            <pc:docMk/>
            <pc:sldMk cId="3880090664" sldId="273"/>
            <ac:picMk id="11" creationId="{39647E21-5366-4638-AC97-D8CD4111EB57}"/>
          </ac:picMkLst>
        </pc:picChg>
        <pc:picChg chg="add mod">
          <ac:chgData name="GERALDO JOSE FERNANDES" userId="681dcbe9-84b9-459a-a4e8-875adbd6948a" providerId="ADAL" clId="{07A10A06-BA85-4876-B5A9-199F3F0EDCDD}" dt="2020-11-12T12:10:49.500" v="75"/>
          <ac:picMkLst>
            <pc:docMk/>
            <pc:sldMk cId="3880090664" sldId="273"/>
            <ac:picMk id="12" creationId="{9000C158-CBE6-4FEA-9B10-1959442F79C7}"/>
          </ac:picMkLst>
        </pc:picChg>
        <pc:picChg chg="del mod">
          <ac:chgData name="GERALDO JOSE FERNANDES" userId="681dcbe9-84b9-459a-a4e8-875adbd6948a" providerId="ADAL" clId="{07A10A06-BA85-4876-B5A9-199F3F0EDCDD}" dt="2020-11-12T12:10:34.890" v="68" actId="21"/>
          <ac:picMkLst>
            <pc:docMk/>
            <pc:sldMk cId="3880090664" sldId="273"/>
            <ac:picMk id="6146" creationId="{2506EFCE-8A08-4F83-A7B9-2641E641D311}"/>
          </ac:picMkLst>
        </pc:picChg>
      </pc:sldChg>
      <pc:sldChg chg="addSp delSp modSp add mod setBg delDesignElem">
        <pc:chgData name="GERALDO JOSE FERNANDES" userId="681dcbe9-84b9-459a-a4e8-875adbd6948a" providerId="ADAL" clId="{07A10A06-BA85-4876-B5A9-199F3F0EDCDD}" dt="2020-11-12T12:12:03.748" v="81"/>
        <pc:sldMkLst>
          <pc:docMk/>
          <pc:sldMk cId="4238222167" sldId="274"/>
        </pc:sldMkLst>
        <pc:spChg chg="add del mod">
          <ac:chgData name="GERALDO JOSE FERNANDES" userId="681dcbe9-84b9-459a-a4e8-875adbd6948a" providerId="ADAL" clId="{07A10A06-BA85-4876-B5A9-199F3F0EDCDD}" dt="2020-11-12T12:12:03.300" v="80" actId="478"/>
          <ac:spMkLst>
            <pc:docMk/>
            <pc:sldMk cId="4238222167" sldId="274"/>
            <ac:spMk id="3" creationId="{8EEA58F5-FDD4-4CF7-A0C6-D8A6ECDB38E8}"/>
          </ac:spMkLst>
        </pc:spChg>
        <pc:spChg chg="del">
          <ac:chgData name="GERALDO JOSE FERNANDES" userId="681dcbe9-84b9-459a-a4e8-875adbd6948a" providerId="ADAL" clId="{07A10A06-BA85-4876-B5A9-199F3F0EDCDD}" dt="2020-11-12T12:11:49.780" v="77"/>
          <ac:spMkLst>
            <pc:docMk/>
            <pc:sldMk cId="4238222167" sldId="274"/>
            <ac:spMk id="5" creationId="{3B854194-185D-494D-905C-7C7CB2E30F6E}"/>
          </ac:spMkLst>
        </pc:spChg>
        <pc:spChg chg="del">
          <ac:chgData name="GERALDO JOSE FERNANDES" userId="681dcbe9-84b9-459a-a4e8-875adbd6948a" providerId="ADAL" clId="{07A10A06-BA85-4876-B5A9-199F3F0EDCDD}" dt="2020-11-12T12:11:49.780" v="77"/>
          <ac:spMkLst>
            <pc:docMk/>
            <pc:sldMk cId="4238222167" sldId="274"/>
            <ac:spMk id="6" creationId="{B4F5FA0D-0104-4987-8241-EFF7C85B88DE}"/>
          </ac:spMkLst>
        </pc:spChg>
        <pc:spChg chg="add">
          <ac:chgData name="GERALDO JOSE FERNANDES" userId="681dcbe9-84b9-459a-a4e8-875adbd6948a" providerId="ADAL" clId="{07A10A06-BA85-4876-B5A9-199F3F0EDCDD}" dt="2020-11-12T12:12:00.850" v="79" actId="26606"/>
          <ac:spMkLst>
            <pc:docMk/>
            <pc:sldMk cId="4238222167" sldId="274"/>
            <ac:spMk id="9" creationId="{3B854194-185D-494D-905C-7C7CB2E30F6E}"/>
          </ac:spMkLst>
        </pc:spChg>
        <pc:spChg chg="add">
          <ac:chgData name="GERALDO JOSE FERNANDES" userId="681dcbe9-84b9-459a-a4e8-875adbd6948a" providerId="ADAL" clId="{07A10A06-BA85-4876-B5A9-199F3F0EDCDD}" dt="2020-11-12T12:12:00.850" v="79" actId="26606"/>
          <ac:spMkLst>
            <pc:docMk/>
            <pc:sldMk cId="4238222167" sldId="274"/>
            <ac:spMk id="10" creationId="{B4F5FA0D-0104-4987-8241-EFF7C85B88DE}"/>
          </ac:spMkLst>
        </pc:spChg>
        <pc:picChg chg="del">
          <ac:chgData name="GERALDO JOSE FERNANDES" userId="681dcbe9-84b9-459a-a4e8-875adbd6948a" providerId="ADAL" clId="{07A10A06-BA85-4876-B5A9-199F3F0EDCDD}" dt="2020-11-12T12:11:49.780" v="77"/>
          <ac:picMkLst>
            <pc:docMk/>
            <pc:sldMk cId="4238222167" sldId="274"/>
            <ac:picMk id="7" creationId="{2897127E-6CEF-446C-BE87-93B7C46E49D1}"/>
          </ac:picMkLst>
        </pc:picChg>
        <pc:picChg chg="del">
          <ac:chgData name="GERALDO JOSE FERNANDES" userId="681dcbe9-84b9-459a-a4e8-875adbd6948a" providerId="ADAL" clId="{07A10A06-BA85-4876-B5A9-199F3F0EDCDD}" dt="2020-11-12T12:11:54.816" v="78" actId="21"/>
          <ac:picMkLst>
            <pc:docMk/>
            <pc:sldMk cId="4238222167" sldId="274"/>
            <ac:picMk id="8" creationId="{6D6C1B97-5B62-41FA-8424-7D223D66EEA0}"/>
          </ac:picMkLst>
        </pc:picChg>
        <pc:picChg chg="add">
          <ac:chgData name="GERALDO JOSE FERNANDES" userId="681dcbe9-84b9-459a-a4e8-875adbd6948a" providerId="ADAL" clId="{07A10A06-BA85-4876-B5A9-199F3F0EDCDD}" dt="2020-11-12T12:12:00.850" v="79" actId="26606"/>
          <ac:picMkLst>
            <pc:docMk/>
            <pc:sldMk cId="4238222167" sldId="274"/>
            <ac:picMk id="11" creationId="{2897127E-6CEF-446C-BE87-93B7C46E49D1}"/>
          </ac:picMkLst>
        </pc:picChg>
        <pc:picChg chg="del">
          <ac:chgData name="GERALDO JOSE FERNANDES" userId="681dcbe9-84b9-459a-a4e8-875adbd6948a" providerId="ADAL" clId="{07A10A06-BA85-4876-B5A9-199F3F0EDCDD}" dt="2020-11-12T12:11:54.816" v="78" actId="21"/>
          <ac:picMkLst>
            <pc:docMk/>
            <pc:sldMk cId="4238222167" sldId="274"/>
            <ac:picMk id="12" creationId="{DEB5298F-9426-4CDC-9988-2758B9F523D8}"/>
          </ac:picMkLst>
        </pc:picChg>
        <pc:picChg chg="add mod">
          <ac:chgData name="GERALDO JOSE FERNANDES" userId="681dcbe9-84b9-459a-a4e8-875adbd6948a" providerId="ADAL" clId="{07A10A06-BA85-4876-B5A9-199F3F0EDCDD}" dt="2020-11-12T12:12:03.748" v="81"/>
          <ac:picMkLst>
            <pc:docMk/>
            <pc:sldMk cId="4238222167" sldId="274"/>
            <ac:picMk id="13" creationId="{9420B86C-A8A7-4840-9982-72EA9A41A94A}"/>
          </ac:picMkLst>
        </pc:picChg>
        <pc:picChg chg="add mod">
          <ac:chgData name="GERALDO JOSE FERNANDES" userId="681dcbe9-84b9-459a-a4e8-875adbd6948a" providerId="ADAL" clId="{07A10A06-BA85-4876-B5A9-199F3F0EDCDD}" dt="2020-11-12T12:12:03.748" v="81"/>
          <ac:picMkLst>
            <pc:docMk/>
            <pc:sldMk cId="4238222167" sldId="274"/>
            <ac:picMk id="14" creationId="{7C3A2C99-2C6F-4997-BFA5-607DD17EB93E}"/>
          </ac:picMkLst>
        </pc:picChg>
      </pc:sldChg>
      <pc:sldChg chg="addSp delSp modSp add mod">
        <pc:chgData name="GERALDO JOSE FERNANDES" userId="681dcbe9-84b9-459a-a4e8-875adbd6948a" providerId="ADAL" clId="{07A10A06-BA85-4876-B5A9-199F3F0EDCDD}" dt="2020-11-12T12:25:25.350" v="190" actId="20577"/>
        <pc:sldMkLst>
          <pc:docMk/>
          <pc:sldMk cId="2170469261" sldId="275"/>
        </pc:sldMkLst>
        <pc:spChg chg="mod">
          <ac:chgData name="GERALDO JOSE FERNANDES" userId="681dcbe9-84b9-459a-a4e8-875adbd6948a" providerId="ADAL" clId="{07A10A06-BA85-4876-B5A9-199F3F0EDCDD}" dt="2020-11-12T12:25:25.350" v="190" actId="20577"/>
          <ac:spMkLst>
            <pc:docMk/>
            <pc:sldMk cId="2170469261" sldId="275"/>
            <ac:spMk id="2" creationId="{3717DB00-DF82-49AB-AAE8-1100DC1CAD52}"/>
          </ac:spMkLst>
        </pc:spChg>
        <pc:spChg chg="mod ord">
          <ac:chgData name="GERALDO JOSE FERNANDES" userId="681dcbe9-84b9-459a-a4e8-875adbd6948a" providerId="ADAL" clId="{07A10A06-BA85-4876-B5A9-199F3F0EDCDD}" dt="2020-11-12T12:25:14.265" v="175" actId="1076"/>
          <ac:spMkLst>
            <pc:docMk/>
            <pc:sldMk cId="2170469261" sldId="275"/>
            <ac:spMk id="6" creationId="{C5F3F98D-0AE8-405D-AB49-F7FDF832A60B}"/>
          </ac:spMkLst>
        </pc:spChg>
        <pc:spChg chg="add del">
          <ac:chgData name="GERALDO JOSE FERNANDES" userId="681dcbe9-84b9-459a-a4e8-875adbd6948a" providerId="ADAL" clId="{07A10A06-BA85-4876-B5A9-199F3F0EDCDD}" dt="2020-11-12T12:22:50.110" v="159" actId="26606"/>
          <ac:spMkLst>
            <pc:docMk/>
            <pc:sldMk cId="2170469261" sldId="275"/>
            <ac:spMk id="8" creationId="{4351DFE5-F63D-4BE0-BDA9-E3EB88F01AA5}"/>
          </ac:spMkLst>
        </pc:spChg>
        <pc:spChg chg="add del">
          <ac:chgData name="GERALDO JOSE FERNANDES" userId="681dcbe9-84b9-459a-a4e8-875adbd6948a" providerId="ADAL" clId="{07A10A06-BA85-4876-B5A9-199F3F0EDCDD}" dt="2020-11-12T12:21:45.383" v="155" actId="26606"/>
          <ac:spMkLst>
            <pc:docMk/>
            <pc:sldMk cId="2170469261" sldId="275"/>
            <ac:spMk id="71" creationId="{C3896A03-3945-419A-B66B-4EE266EDD152}"/>
          </ac:spMkLst>
        </pc:spChg>
        <pc:spChg chg="add del">
          <ac:chgData name="GERALDO JOSE FERNANDES" userId="681dcbe9-84b9-459a-a4e8-875adbd6948a" providerId="ADAL" clId="{07A10A06-BA85-4876-B5A9-199F3F0EDCDD}" dt="2020-11-12T12:21:45.383" v="155" actId="26606"/>
          <ac:spMkLst>
            <pc:docMk/>
            <pc:sldMk cId="2170469261" sldId="275"/>
            <ac:spMk id="73" creationId="{B34F5AD2-EDBD-4BBD-A55C-EAFFD0C7097A}"/>
          </ac:spMkLst>
        </pc:spChg>
        <pc:spChg chg="add del">
          <ac:chgData name="GERALDO JOSE FERNANDES" userId="681dcbe9-84b9-459a-a4e8-875adbd6948a" providerId="ADAL" clId="{07A10A06-BA85-4876-B5A9-199F3F0EDCDD}" dt="2020-11-12T12:21:45.383" v="155" actId="26606"/>
          <ac:spMkLst>
            <pc:docMk/>
            <pc:sldMk cId="2170469261" sldId="275"/>
            <ac:spMk id="75" creationId="{450D3AD2-FA80-415F-A9CE-54D884561CD7}"/>
          </ac:spMkLst>
        </pc:spChg>
        <pc:spChg chg="add del">
          <ac:chgData name="GERALDO JOSE FERNANDES" userId="681dcbe9-84b9-459a-a4e8-875adbd6948a" providerId="ADAL" clId="{07A10A06-BA85-4876-B5A9-199F3F0EDCDD}" dt="2020-11-12T12:22:05.269" v="157" actId="26606"/>
          <ac:spMkLst>
            <pc:docMk/>
            <pc:sldMk cId="2170469261" sldId="275"/>
            <ac:spMk id="77" creationId="{FE43805F-24A6-46A4-B19B-54F28347355C}"/>
          </ac:spMkLst>
        </pc:spChg>
        <pc:spChg chg="add del">
          <ac:chgData name="GERALDO JOSE FERNANDES" userId="681dcbe9-84b9-459a-a4e8-875adbd6948a" providerId="ADAL" clId="{07A10A06-BA85-4876-B5A9-199F3F0EDCDD}" dt="2020-11-12T12:22:50.110" v="159" actId="26606"/>
          <ac:spMkLst>
            <pc:docMk/>
            <pc:sldMk cId="2170469261" sldId="275"/>
            <ac:spMk id="83" creationId="{B8114C98-A349-4111-A123-E8EAB86ABE30}"/>
          </ac:spMkLst>
        </pc:spChg>
        <pc:spChg chg="add del">
          <ac:chgData name="GERALDO JOSE FERNANDES" userId="681dcbe9-84b9-459a-a4e8-875adbd6948a" providerId="ADAL" clId="{07A10A06-BA85-4876-B5A9-199F3F0EDCDD}" dt="2020-11-12T12:22:50.110" v="159" actId="26606"/>
          <ac:spMkLst>
            <pc:docMk/>
            <pc:sldMk cId="2170469261" sldId="275"/>
            <ac:spMk id="91" creationId="{E2D3D3F2-ABBB-4453-B1C5-1BEBF7E4DD56}"/>
          </ac:spMkLst>
        </pc:spChg>
        <pc:spChg chg="add del">
          <ac:chgData name="GERALDO JOSE FERNANDES" userId="681dcbe9-84b9-459a-a4e8-875adbd6948a" providerId="ADAL" clId="{07A10A06-BA85-4876-B5A9-199F3F0EDCDD}" dt="2020-11-12T12:22:05.269" v="157" actId="26606"/>
          <ac:spMkLst>
            <pc:docMk/>
            <pc:sldMk cId="2170469261" sldId="275"/>
            <ac:spMk id="5124" creationId="{7FEAE179-C525-48F3-AD47-0E9E2B6F2E2E}"/>
          </ac:spMkLst>
        </pc:spChg>
        <pc:spChg chg="add del">
          <ac:chgData name="GERALDO JOSE FERNANDES" userId="681dcbe9-84b9-459a-a4e8-875adbd6948a" providerId="ADAL" clId="{07A10A06-BA85-4876-B5A9-199F3F0EDCDD}" dt="2020-11-12T12:22:05.269" v="157" actId="26606"/>
          <ac:spMkLst>
            <pc:docMk/>
            <pc:sldMk cId="2170469261" sldId="275"/>
            <ac:spMk id="5125" creationId="{95C8260E-968F-44E8-A823-ABB431311926}"/>
          </ac:spMkLst>
        </pc:spChg>
        <pc:spChg chg="add del">
          <ac:chgData name="GERALDO JOSE FERNANDES" userId="681dcbe9-84b9-459a-a4e8-875adbd6948a" providerId="ADAL" clId="{07A10A06-BA85-4876-B5A9-199F3F0EDCDD}" dt="2020-11-12T12:22:05.269" v="157" actId="26606"/>
          <ac:spMkLst>
            <pc:docMk/>
            <pc:sldMk cId="2170469261" sldId="275"/>
            <ac:spMk id="5126" creationId="{2C1BBA94-3F40-40AA-8BB9-E69E25E537C1}"/>
          </ac:spMkLst>
        </pc:spChg>
        <pc:spChg chg="add del">
          <ac:chgData name="GERALDO JOSE FERNANDES" userId="681dcbe9-84b9-459a-a4e8-875adbd6948a" providerId="ADAL" clId="{07A10A06-BA85-4876-B5A9-199F3F0EDCDD}" dt="2020-11-12T12:22:50.110" v="159" actId="26606"/>
          <ac:spMkLst>
            <pc:docMk/>
            <pc:sldMk cId="2170469261" sldId="275"/>
            <ac:spMk id="5128" creationId="{D7A453D2-15D8-4403-815F-291FA16340D9}"/>
          </ac:spMkLst>
        </pc:spChg>
        <pc:spChg chg="add del">
          <ac:chgData name="GERALDO JOSE FERNANDES" userId="681dcbe9-84b9-459a-a4e8-875adbd6948a" providerId="ADAL" clId="{07A10A06-BA85-4876-B5A9-199F3F0EDCDD}" dt="2020-11-12T12:22:50.110" v="159" actId="26606"/>
          <ac:spMkLst>
            <pc:docMk/>
            <pc:sldMk cId="2170469261" sldId="275"/>
            <ac:spMk id="5129" creationId="{8161EA6B-09CA-445B-AB0D-8DF76FA92DEF}"/>
          </ac:spMkLst>
        </pc:spChg>
        <pc:grpChg chg="add del">
          <ac:chgData name="GERALDO JOSE FERNANDES" userId="681dcbe9-84b9-459a-a4e8-875adbd6948a" providerId="ADAL" clId="{07A10A06-BA85-4876-B5A9-199F3F0EDCDD}" dt="2020-11-12T12:22:50.110" v="159" actId="26606"/>
          <ac:grpSpMkLst>
            <pc:docMk/>
            <pc:sldMk cId="2170469261" sldId="275"/>
            <ac:grpSpMk id="85" creationId="{670FB431-AE18-414D-92F4-1D12D1991152}"/>
          </ac:grpSpMkLst>
        </pc:grpChg>
        <pc:grpChg chg="add del">
          <ac:chgData name="GERALDO JOSE FERNANDES" userId="681dcbe9-84b9-459a-a4e8-875adbd6948a" providerId="ADAL" clId="{07A10A06-BA85-4876-B5A9-199F3F0EDCDD}" dt="2020-11-12T12:22:50.110" v="159" actId="26606"/>
          <ac:grpSpMkLst>
            <pc:docMk/>
            <pc:sldMk cId="2170469261" sldId="275"/>
            <ac:grpSpMk id="93" creationId="{8214E4A5-A0D2-42C4-8D14-D2A7E495F041}"/>
          </ac:grpSpMkLst>
        </pc:grpChg>
        <pc:grpChg chg="add del">
          <ac:chgData name="GERALDO JOSE FERNANDES" userId="681dcbe9-84b9-459a-a4e8-875adbd6948a" providerId="ADAL" clId="{07A10A06-BA85-4876-B5A9-199F3F0EDCDD}" dt="2020-11-12T12:22:50.110" v="159" actId="26606"/>
          <ac:grpSpMkLst>
            <pc:docMk/>
            <pc:sldMk cId="2170469261" sldId="275"/>
            <ac:grpSpMk id="99" creationId="{AF19A774-30A5-488B-9BAF-629C6440294E}"/>
          </ac:grpSpMkLst>
        </pc:grpChg>
        <pc:grpChg chg="add del">
          <ac:chgData name="GERALDO JOSE FERNANDES" userId="681dcbe9-84b9-459a-a4e8-875adbd6948a" providerId="ADAL" clId="{07A10A06-BA85-4876-B5A9-199F3F0EDCDD}" dt="2020-11-12T12:22:50.110" v="159" actId="26606"/>
          <ac:grpSpMkLst>
            <pc:docMk/>
            <pc:sldMk cId="2170469261" sldId="275"/>
            <ac:grpSpMk id="5130" creationId="{B352BBB9-69A8-405C-9209-A9FE217AEDC4}"/>
          </ac:grpSpMkLst>
        </pc:grpChg>
        <pc:picChg chg="add mod">
          <ac:chgData name="GERALDO JOSE FERNANDES" userId="681dcbe9-84b9-459a-a4e8-875adbd6948a" providerId="ADAL" clId="{07A10A06-BA85-4876-B5A9-199F3F0EDCDD}" dt="2020-11-12T12:25:12.104" v="174" actId="1076"/>
          <ac:picMkLst>
            <pc:docMk/>
            <pc:sldMk cId="2170469261" sldId="275"/>
            <ac:picMk id="3" creationId="{8C191A96-3296-464D-A241-0EB55A732888}"/>
          </ac:picMkLst>
        </pc:picChg>
        <pc:picChg chg="del">
          <ac:chgData name="GERALDO JOSE FERNANDES" userId="681dcbe9-84b9-459a-a4e8-875adbd6948a" providerId="ADAL" clId="{07A10A06-BA85-4876-B5A9-199F3F0EDCDD}" dt="2020-11-12T12:20:51.103" v="150" actId="478"/>
          <ac:picMkLst>
            <pc:docMk/>
            <pc:sldMk cId="2170469261" sldId="275"/>
            <ac:picMk id="9" creationId="{DEF192B6-6BFA-445B-BE62-D8F2C943E13C}"/>
          </ac:picMkLst>
        </pc:picChg>
        <pc:picChg chg="add del">
          <ac:chgData name="GERALDO JOSE FERNANDES" userId="681dcbe9-84b9-459a-a4e8-875adbd6948a" providerId="ADAL" clId="{07A10A06-BA85-4876-B5A9-199F3F0EDCDD}" dt="2020-11-12T12:22:50.110" v="159" actId="26606"/>
          <ac:picMkLst>
            <pc:docMk/>
            <pc:sldMk cId="2170469261" sldId="275"/>
            <ac:picMk id="10" creationId="{3AA16612-ACD2-4A16-8F2B-4514FD6BF28F}"/>
          </ac:picMkLst>
        </pc:picChg>
        <pc:picChg chg="add del mod">
          <ac:chgData name="GERALDO JOSE FERNANDES" userId="681dcbe9-84b9-459a-a4e8-875adbd6948a" providerId="ADAL" clId="{07A10A06-BA85-4876-B5A9-199F3F0EDCDD}" dt="2020-11-12T12:24:29.482" v="165" actId="478"/>
          <ac:picMkLst>
            <pc:docMk/>
            <pc:sldMk cId="2170469261" sldId="275"/>
            <ac:picMk id="5122" creationId="{20278B19-23C9-4F5A-B163-C3BA27DE555F}"/>
          </ac:picMkLst>
        </pc:picChg>
      </pc:sldChg>
      <pc:sldChg chg="addSp delSp add del setBg delDesignElem">
        <pc:chgData name="GERALDO JOSE FERNANDES" userId="681dcbe9-84b9-459a-a4e8-875adbd6948a" providerId="ADAL" clId="{07A10A06-BA85-4876-B5A9-199F3F0EDCDD}" dt="2020-11-12T13:18:01.666" v="265"/>
        <pc:sldMkLst>
          <pc:docMk/>
          <pc:sldMk cId="886363982" sldId="276"/>
        </pc:sldMkLst>
        <pc:spChg chg="add del">
          <ac:chgData name="GERALDO JOSE FERNANDES" userId="681dcbe9-84b9-459a-a4e8-875adbd6948a" providerId="ADAL" clId="{07A10A06-BA85-4876-B5A9-199F3F0EDCDD}" dt="2020-11-12T13:18:01.666" v="265"/>
          <ac:spMkLst>
            <pc:docMk/>
            <pc:sldMk cId="886363982" sldId="276"/>
            <ac:spMk id="8" creationId="{4351DFE5-F63D-4BE0-BDA9-E3EB88F01AA5}"/>
          </ac:spMkLst>
        </pc:spChg>
        <pc:picChg chg="add del">
          <ac:chgData name="GERALDO JOSE FERNANDES" userId="681dcbe9-84b9-459a-a4e8-875adbd6948a" providerId="ADAL" clId="{07A10A06-BA85-4876-B5A9-199F3F0EDCDD}" dt="2020-11-12T13:18:01.666" v="265"/>
          <ac:picMkLst>
            <pc:docMk/>
            <pc:sldMk cId="886363982" sldId="276"/>
            <ac:picMk id="10" creationId="{3AA16612-ACD2-4A16-8F2B-4514FD6BF28F}"/>
          </ac:picMkLst>
        </pc:picChg>
      </pc:sldChg>
      <pc:sldChg chg="new del">
        <pc:chgData name="GERALDO JOSE FERNANDES" userId="681dcbe9-84b9-459a-a4e8-875adbd6948a" providerId="ADAL" clId="{07A10A06-BA85-4876-B5A9-199F3F0EDCDD}" dt="2020-11-12T13:17:57.145" v="256" actId="680"/>
        <pc:sldMkLst>
          <pc:docMk/>
          <pc:sldMk cId="1236808591" sldId="276"/>
        </pc:sldMkLst>
      </pc:sldChg>
      <pc:sldChg chg="addSp delSp modSp add mod">
        <pc:chgData name="GERALDO JOSE FERNANDES" userId="681dcbe9-84b9-459a-a4e8-875adbd6948a" providerId="ADAL" clId="{07A10A06-BA85-4876-B5A9-199F3F0EDCDD}" dt="2020-11-12T14:39:02.383" v="797" actId="20577"/>
        <pc:sldMkLst>
          <pc:docMk/>
          <pc:sldMk cId="2693991485" sldId="276"/>
        </pc:sldMkLst>
        <pc:spChg chg="mod">
          <ac:chgData name="GERALDO JOSE FERNANDES" userId="681dcbe9-84b9-459a-a4e8-875adbd6948a" providerId="ADAL" clId="{07A10A06-BA85-4876-B5A9-199F3F0EDCDD}" dt="2020-11-12T13:49:48.150" v="503" actId="20577"/>
          <ac:spMkLst>
            <pc:docMk/>
            <pc:sldMk cId="2693991485" sldId="276"/>
            <ac:spMk id="2" creationId="{3717DB00-DF82-49AB-AAE8-1100DC1CAD52}"/>
          </ac:spMkLst>
        </pc:spChg>
        <pc:spChg chg="add mod">
          <ac:chgData name="GERALDO JOSE FERNANDES" userId="681dcbe9-84b9-459a-a4e8-875adbd6948a" providerId="ADAL" clId="{07A10A06-BA85-4876-B5A9-199F3F0EDCDD}" dt="2020-11-12T14:37:06.479" v="680" actId="20577"/>
          <ac:spMkLst>
            <pc:docMk/>
            <pc:sldMk cId="2693991485" sldId="276"/>
            <ac:spMk id="3" creationId="{74C36104-7943-4AB8-BECD-03DC92B7D62F}"/>
          </ac:spMkLst>
        </pc:spChg>
        <pc:spChg chg="add mod">
          <ac:chgData name="GERALDO JOSE FERNANDES" userId="681dcbe9-84b9-459a-a4e8-875adbd6948a" providerId="ADAL" clId="{07A10A06-BA85-4876-B5A9-199F3F0EDCDD}" dt="2020-11-12T14:39:02.383" v="797" actId="20577"/>
          <ac:spMkLst>
            <pc:docMk/>
            <pc:sldMk cId="2693991485" sldId="276"/>
            <ac:spMk id="7" creationId="{12C42EFC-C970-484E-ADC2-7BFCEA94DAC3}"/>
          </ac:spMkLst>
        </pc:spChg>
        <pc:picChg chg="add del mod modCrop">
          <ac:chgData name="GERALDO JOSE FERNANDES" userId="681dcbe9-84b9-459a-a4e8-875adbd6948a" providerId="ADAL" clId="{07A10A06-BA85-4876-B5A9-199F3F0EDCDD}" dt="2020-11-12T14:29:21.976" v="637" actId="478"/>
          <ac:picMkLst>
            <pc:docMk/>
            <pc:sldMk cId="2693991485" sldId="276"/>
            <ac:picMk id="4" creationId="{20DAA669-7821-4C30-8334-384DFE6BA850}"/>
          </ac:picMkLst>
        </pc:picChg>
        <pc:picChg chg="add del mod modCrop">
          <ac:chgData name="GERALDO JOSE FERNANDES" userId="681dcbe9-84b9-459a-a4e8-875adbd6948a" providerId="ADAL" clId="{07A10A06-BA85-4876-B5A9-199F3F0EDCDD}" dt="2020-11-12T14:37:14.368" v="681" actId="478"/>
          <ac:picMkLst>
            <pc:docMk/>
            <pc:sldMk cId="2693991485" sldId="276"/>
            <ac:picMk id="6" creationId="{C403BF7F-E61B-4111-A1F6-C962AFB3DB50}"/>
          </ac:picMkLst>
        </pc:picChg>
      </pc:sldChg>
      <pc:sldChg chg="addSp delSp add del setBg delDesignElem">
        <pc:chgData name="GERALDO JOSE FERNANDES" userId="681dcbe9-84b9-459a-a4e8-875adbd6948a" providerId="ADAL" clId="{07A10A06-BA85-4876-B5A9-199F3F0EDCDD}" dt="2020-11-12T13:18:01.179" v="264"/>
        <pc:sldMkLst>
          <pc:docMk/>
          <pc:sldMk cId="2333490687" sldId="277"/>
        </pc:sldMkLst>
        <pc:spChg chg="add del">
          <ac:chgData name="GERALDO JOSE FERNANDES" userId="681dcbe9-84b9-459a-a4e8-875adbd6948a" providerId="ADAL" clId="{07A10A06-BA85-4876-B5A9-199F3F0EDCDD}" dt="2020-11-12T13:18:01.179" v="264"/>
          <ac:spMkLst>
            <pc:docMk/>
            <pc:sldMk cId="2333490687" sldId="277"/>
            <ac:spMk id="8" creationId="{4351DFE5-F63D-4BE0-BDA9-E3EB88F01AA5}"/>
          </ac:spMkLst>
        </pc:spChg>
        <pc:picChg chg="add del">
          <ac:chgData name="GERALDO JOSE FERNANDES" userId="681dcbe9-84b9-459a-a4e8-875adbd6948a" providerId="ADAL" clId="{07A10A06-BA85-4876-B5A9-199F3F0EDCDD}" dt="2020-11-12T13:18:01.179" v="264"/>
          <ac:picMkLst>
            <pc:docMk/>
            <pc:sldMk cId="2333490687" sldId="277"/>
            <ac:picMk id="10" creationId="{3AA16612-ACD2-4A16-8F2B-4514FD6BF28F}"/>
          </ac:picMkLst>
        </pc:picChg>
      </pc:sldChg>
      <pc:sldChg chg="addSp delSp modSp add mod ord">
        <pc:chgData name="GERALDO JOSE FERNANDES" userId="681dcbe9-84b9-459a-a4e8-875adbd6948a" providerId="ADAL" clId="{07A10A06-BA85-4876-B5A9-199F3F0EDCDD}" dt="2020-11-12T13:22:32.646" v="373"/>
        <pc:sldMkLst>
          <pc:docMk/>
          <pc:sldMk cId="3461404094" sldId="277"/>
        </pc:sldMkLst>
        <pc:spChg chg="del mod ord">
          <ac:chgData name="GERALDO JOSE FERNANDES" userId="681dcbe9-84b9-459a-a4e8-875adbd6948a" providerId="ADAL" clId="{07A10A06-BA85-4876-B5A9-199F3F0EDCDD}" dt="2020-11-12T13:22:16.824" v="369" actId="478"/>
          <ac:spMkLst>
            <pc:docMk/>
            <pc:sldMk cId="3461404094" sldId="277"/>
            <ac:spMk id="2" creationId="{3717DB00-DF82-49AB-AAE8-1100DC1CAD52}"/>
          </ac:spMkLst>
        </pc:spChg>
        <pc:spChg chg="del">
          <ac:chgData name="GERALDO JOSE FERNANDES" userId="681dcbe9-84b9-459a-a4e8-875adbd6948a" providerId="ADAL" clId="{07A10A06-BA85-4876-B5A9-199F3F0EDCDD}" dt="2020-11-12T13:22:10.270" v="368" actId="26606"/>
          <ac:spMkLst>
            <pc:docMk/>
            <pc:sldMk cId="3461404094" sldId="277"/>
            <ac:spMk id="8" creationId="{4351DFE5-F63D-4BE0-BDA9-E3EB88F01AA5}"/>
          </ac:spMkLst>
        </pc:spChg>
        <pc:spChg chg="add del">
          <ac:chgData name="GERALDO JOSE FERNANDES" userId="681dcbe9-84b9-459a-a4e8-875adbd6948a" providerId="ADAL" clId="{07A10A06-BA85-4876-B5A9-199F3F0EDCDD}" dt="2020-11-12T13:22:21.035" v="370" actId="26606"/>
          <ac:spMkLst>
            <pc:docMk/>
            <pc:sldMk cId="3461404094" sldId="277"/>
            <ac:spMk id="15" creationId="{87CC2527-562A-4F69-B487-4371E5B243E7}"/>
          </ac:spMkLst>
        </pc:spChg>
        <pc:spChg chg="add">
          <ac:chgData name="GERALDO JOSE FERNANDES" userId="681dcbe9-84b9-459a-a4e8-875adbd6948a" providerId="ADAL" clId="{07A10A06-BA85-4876-B5A9-199F3F0EDCDD}" dt="2020-11-12T13:22:21.035" v="370" actId="26606"/>
          <ac:spMkLst>
            <pc:docMk/>
            <pc:sldMk cId="3461404094" sldId="277"/>
            <ac:spMk id="22" creationId="{8B089790-F4B6-46A7-BB28-7B74A9A9EFDC}"/>
          </ac:spMkLst>
        </pc:spChg>
        <pc:grpChg chg="add">
          <ac:chgData name="GERALDO JOSE FERNANDES" userId="681dcbe9-84b9-459a-a4e8-875adbd6948a" providerId="ADAL" clId="{07A10A06-BA85-4876-B5A9-199F3F0EDCDD}" dt="2020-11-12T13:22:21.035" v="370" actId="26606"/>
          <ac:grpSpMkLst>
            <pc:docMk/>
            <pc:sldMk cId="3461404094" sldId="277"/>
            <ac:grpSpMk id="24" creationId="{9DE3F54D-33BC-4382-A2AB-5E002F0F1166}"/>
          </ac:grpSpMkLst>
        </pc:grpChg>
        <pc:picChg chg="add mod">
          <ac:chgData name="GERALDO JOSE FERNANDES" userId="681dcbe9-84b9-459a-a4e8-875adbd6948a" providerId="ADAL" clId="{07A10A06-BA85-4876-B5A9-199F3F0EDCDD}" dt="2020-11-12T13:22:25.868" v="371" actId="1076"/>
          <ac:picMkLst>
            <pc:docMk/>
            <pc:sldMk cId="3461404094" sldId="277"/>
            <ac:picMk id="3" creationId="{597C9E7C-95AD-4700-AC22-515419436515}"/>
          </ac:picMkLst>
        </pc:picChg>
        <pc:picChg chg="del">
          <ac:chgData name="GERALDO JOSE FERNANDES" userId="681dcbe9-84b9-459a-a4e8-875adbd6948a" providerId="ADAL" clId="{07A10A06-BA85-4876-B5A9-199F3F0EDCDD}" dt="2020-11-12T13:22:10.270" v="368" actId="26606"/>
          <ac:picMkLst>
            <pc:docMk/>
            <pc:sldMk cId="3461404094" sldId="277"/>
            <ac:picMk id="10" creationId="{3AA16612-ACD2-4A16-8F2B-4514FD6BF28F}"/>
          </ac:picMkLst>
        </pc:picChg>
        <pc:cxnChg chg="add del">
          <ac:chgData name="GERALDO JOSE FERNANDES" userId="681dcbe9-84b9-459a-a4e8-875adbd6948a" providerId="ADAL" clId="{07A10A06-BA85-4876-B5A9-199F3F0EDCDD}" dt="2020-11-12T13:22:21.035" v="370" actId="26606"/>
          <ac:cxnSpMkLst>
            <pc:docMk/>
            <pc:sldMk cId="3461404094" sldId="277"/>
            <ac:cxnSpMk id="17" creationId="{BCDAEC91-5BCE-4B55-9CC0-43EF94CB734B}"/>
          </ac:cxnSpMkLst>
        </pc:cxnChg>
      </pc:sldChg>
      <pc:sldChg chg="addSp delSp add del ord setBg delDesignElem">
        <pc:chgData name="GERALDO JOSE FERNANDES" userId="681dcbe9-84b9-459a-a4e8-875adbd6948a" providerId="ADAL" clId="{07A10A06-BA85-4876-B5A9-199F3F0EDCDD}" dt="2020-11-12T14:36:48.238" v="665"/>
        <pc:sldMkLst>
          <pc:docMk/>
          <pc:sldMk cId="858000218" sldId="278"/>
        </pc:sldMkLst>
        <pc:spChg chg="add del">
          <ac:chgData name="GERALDO JOSE FERNANDES" userId="681dcbe9-84b9-459a-a4e8-875adbd6948a" providerId="ADAL" clId="{07A10A06-BA85-4876-B5A9-199F3F0EDCDD}" dt="2020-11-12T14:36:48.238" v="665"/>
          <ac:spMkLst>
            <pc:docMk/>
            <pc:sldMk cId="858000218" sldId="278"/>
            <ac:spMk id="8" creationId="{4351DFE5-F63D-4BE0-BDA9-E3EB88F01AA5}"/>
          </ac:spMkLst>
        </pc:spChg>
        <pc:picChg chg="add del">
          <ac:chgData name="GERALDO JOSE FERNANDES" userId="681dcbe9-84b9-459a-a4e8-875adbd6948a" providerId="ADAL" clId="{07A10A06-BA85-4876-B5A9-199F3F0EDCDD}" dt="2020-11-12T14:36:48.238" v="665"/>
          <ac:picMkLst>
            <pc:docMk/>
            <pc:sldMk cId="858000218" sldId="278"/>
            <ac:picMk id="10" creationId="{3AA16612-ACD2-4A16-8F2B-4514FD6BF28F}"/>
          </ac:picMkLst>
        </pc:picChg>
      </pc:sldChg>
      <pc:sldChg chg="addSp delSp add del setBg delDesignElem">
        <pc:chgData name="GERALDO JOSE FERNANDES" userId="681dcbe9-84b9-459a-a4e8-875adbd6948a" providerId="ADAL" clId="{07A10A06-BA85-4876-B5A9-199F3F0EDCDD}" dt="2020-11-12T13:18:01" v="263"/>
        <pc:sldMkLst>
          <pc:docMk/>
          <pc:sldMk cId="3030676942" sldId="278"/>
        </pc:sldMkLst>
        <pc:spChg chg="add del">
          <ac:chgData name="GERALDO JOSE FERNANDES" userId="681dcbe9-84b9-459a-a4e8-875adbd6948a" providerId="ADAL" clId="{07A10A06-BA85-4876-B5A9-199F3F0EDCDD}" dt="2020-11-12T13:18:01" v="263"/>
          <ac:spMkLst>
            <pc:docMk/>
            <pc:sldMk cId="3030676942" sldId="278"/>
            <ac:spMk id="8" creationId="{4351DFE5-F63D-4BE0-BDA9-E3EB88F01AA5}"/>
          </ac:spMkLst>
        </pc:spChg>
        <pc:picChg chg="add del">
          <ac:chgData name="GERALDO JOSE FERNANDES" userId="681dcbe9-84b9-459a-a4e8-875adbd6948a" providerId="ADAL" clId="{07A10A06-BA85-4876-B5A9-199F3F0EDCDD}" dt="2020-11-12T13:18:01" v="263"/>
          <ac:picMkLst>
            <pc:docMk/>
            <pc:sldMk cId="3030676942" sldId="278"/>
            <ac:picMk id="10" creationId="{3AA16612-ACD2-4A16-8F2B-4514FD6BF28F}"/>
          </ac:picMkLst>
        </pc:picChg>
      </pc:sldChg>
      <pc:sldChg chg="addSp modSp add mod">
        <pc:chgData name="GERALDO JOSE FERNANDES" userId="681dcbe9-84b9-459a-a4e8-875adbd6948a" providerId="ADAL" clId="{07A10A06-BA85-4876-B5A9-199F3F0EDCDD}" dt="2020-11-12T14:46:21.999" v="826" actId="207"/>
        <pc:sldMkLst>
          <pc:docMk/>
          <pc:sldMk cId="3643398077" sldId="278"/>
        </pc:sldMkLst>
        <pc:spChg chg="add mod">
          <ac:chgData name="GERALDO JOSE FERNANDES" userId="681dcbe9-84b9-459a-a4e8-875adbd6948a" providerId="ADAL" clId="{07A10A06-BA85-4876-B5A9-199F3F0EDCDD}" dt="2020-11-12T14:46:21.999" v="826" actId="207"/>
          <ac:spMkLst>
            <pc:docMk/>
            <pc:sldMk cId="3643398077" sldId="278"/>
            <ac:spMk id="4" creationId="{C80BBBB2-5F9A-4D29-B8D0-44DEAA32F075}"/>
          </ac:spMkLst>
        </pc:spChg>
      </pc:sldChg>
      <pc:sldChg chg="addSp delSp modSp new mod setBg modClrScheme chgLayout">
        <pc:chgData name="GERALDO JOSE FERNANDES" userId="681dcbe9-84b9-459a-a4e8-875adbd6948a" providerId="ADAL" clId="{07A10A06-BA85-4876-B5A9-199F3F0EDCDD}" dt="2020-11-12T14:44:00.681" v="801" actId="26606"/>
        <pc:sldMkLst>
          <pc:docMk/>
          <pc:sldMk cId="3074481429" sldId="279"/>
        </pc:sldMkLst>
        <pc:spChg chg="del">
          <ac:chgData name="GERALDO JOSE FERNANDES" userId="681dcbe9-84b9-459a-a4e8-875adbd6948a" providerId="ADAL" clId="{07A10A06-BA85-4876-B5A9-199F3F0EDCDD}" dt="2020-11-12T14:43:26.802" v="799" actId="700"/>
          <ac:spMkLst>
            <pc:docMk/>
            <pc:sldMk cId="3074481429" sldId="279"/>
            <ac:spMk id="2" creationId="{9BA5A1AC-ECBB-4AC8-BD38-EEFEBFEF7267}"/>
          </ac:spMkLst>
        </pc:spChg>
        <pc:spChg chg="del">
          <ac:chgData name="GERALDO JOSE FERNANDES" userId="681dcbe9-84b9-459a-a4e8-875adbd6948a" providerId="ADAL" clId="{07A10A06-BA85-4876-B5A9-199F3F0EDCDD}" dt="2020-11-12T14:43:26.802" v="799" actId="700"/>
          <ac:spMkLst>
            <pc:docMk/>
            <pc:sldMk cId="3074481429" sldId="279"/>
            <ac:spMk id="3" creationId="{1EA13C64-D79F-4A16-B927-3B595B208BA0}"/>
          </ac:spMkLst>
        </pc:spChg>
        <pc:spChg chg="add">
          <ac:chgData name="GERALDO JOSE FERNANDES" userId="681dcbe9-84b9-459a-a4e8-875adbd6948a" providerId="ADAL" clId="{07A10A06-BA85-4876-B5A9-199F3F0EDCDD}" dt="2020-11-12T14:44:00.681" v="801" actId="26606"/>
          <ac:spMkLst>
            <pc:docMk/>
            <pc:sldMk cId="3074481429" sldId="279"/>
            <ac:spMk id="71" creationId="{AB8C311F-7253-4AED-9701-7FC0708C41C7}"/>
          </ac:spMkLst>
        </pc:spChg>
        <pc:spChg chg="add">
          <ac:chgData name="GERALDO JOSE FERNANDES" userId="681dcbe9-84b9-459a-a4e8-875adbd6948a" providerId="ADAL" clId="{07A10A06-BA85-4876-B5A9-199F3F0EDCDD}" dt="2020-11-12T14:44:00.681" v="801" actId="26606"/>
          <ac:spMkLst>
            <pc:docMk/>
            <pc:sldMk cId="3074481429" sldId="279"/>
            <ac:spMk id="73" creationId="{E2384209-CB15-4CDF-9D31-C44FD9A3F20D}"/>
          </ac:spMkLst>
        </pc:spChg>
        <pc:spChg chg="add">
          <ac:chgData name="GERALDO JOSE FERNANDES" userId="681dcbe9-84b9-459a-a4e8-875adbd6948a" providerId="ADAL" clId="{07A10A06-BA85-4876-B5A9-199F3F0EDCDD}" dt="2020-11-12T14:44:00.681" v="801" actId="26606"/>
          <ac:spMkLst>
            <pc:docMk/>
            <pc:sldMk cId="3074481429" sldId="279"/>
            <ac:spMk id="75" creationId="{2633B3B5-CC90-43F0-8714-D31D1F3F0209}"/>
          </ac:spMkLst>
        </pc:spChg>
        <pc:spChg chg="add">
          <ac:chgData name="GERALDO JOSE FERNANDES" userId="681dcbe9-84b9-459a-a4e8-875adbd6948a" providerId="ADAL" clId="{07A10A06-BA85-4876-B5A9-199F3F0EDCDD}" dt="2020-11-12T14:44:00.681" v="801" actId="26606"/>
          <ac:spMkLst>
            <pc:docMk/>
            <pc:sldMk cId="3074481429" sldId="279"/>
            <ac:spMk id="77" creationId="{A8D57A06-A426-446D-B02C-A2DC6B62E45E}"/>
          </ac:spMkLst>
        </pc:spChg>
        <pc:picChg chg="add mod">
          <ac:chgData name="GERALDO JOSE FERNANDES" userId="681dcbe9-84b9-459a-a4e8-875adbd6948a" providerId="ADAL" clId="{07A10A06-BA85-4876-B5A9-199F3F0EDCDD}" dt="2020-11-12T14:44:00.681" v="801" actId="26606"/>
          <ac:picMkLst>
            <pc:docMk/>
            <pc:sldMk cId="3074481429" sldId="279"/>
            <ac:picMk id="6146" creationId="{95AA094B-594A-44CA-BE05-EB8E147FB359}"/>
          </ac:picMkLst>
        </pc:picChg>
      </pc:sldChg>
      <pc:sldChg chg="addSp modSp new mod ord">
        <pc:chgData name="GERALDO JOSE FERNANDES" userId="681dcbe9-84b9-459a-a4e8-875adbd6948a" providerId="ADAL" clId="{07A10A06-BA85-4876-B5A9-199F3F0EDCDD}" dt="2020-11-12T15:01:44.586" v="846"/>
        <pc:sldMkLst>
          <pc:docMk/>
          <pc:sldMk cId="1271416821" sldId="280"/>
        </pc:sldMkLst>
        <pc:picChg chg="add mod modCrop">
          <ac:chgData name="GERALDO JOSE FERNANDES" userId="681dcbe9-84b9-459a-a4e8-875adbd6948a" providerId="ADAL" clId="{07A10A06-BA85-4876-B5A9-199F3F0EDCDD}" dt="2020-11-12T15:01:33.641" v="844" actId="1076"/>
          <ac:picMkLst>
            <pc:docMk/>
            <pc:sldMk cId="1271416821" sldId="280"/>
            <ac:picMk id="2" creationId="{7C528FEB-0961-43C4-B4EE-C501B05D4425}"/>
          </ac:picMkLst>
        </pc:picChg>
      </pc:sldChg>
      <pc:sldChg chg="addSp modSp new mod ord">
        <pc:chgData name="GERALDO JOSE FERNANDES" userId="681dcbe9-84b9-459a-a4e8-875adbd6948a" providerId="ADAL" clId="{07A10A06-BA85-4876-B5A9-199F3F0EDCDD}" dt="2020-11-12T15:01:44.586" v="846"/>
        <pc:sldMkLst>
          <pc:docMk/>
          <pc:sldMk cId="3894836525" sldId="281"/>
        </pc:sldMkLst>
        <pc:picChg chg="add mod modCrop">
          <ac:chgData name="GERALDO JOSE FERNANDES" userId="681dcbe9-84b9-459a-a4e8-875adbd6948a" providerId="ADAL" clId="{07A10A06-BA85-4876-B5A9-199F3F0EDCDD}" dt="2020-11-12T14:55:42.597" v="843" actId="1076"/>
          <ac:picMkLst>
            <pc:docMk/>
            <pc:sldMk cId="3894836525" sldId="281"/>
            <ac:picMk id="2" creationId="{108DF382-FF27-42DC-AFD3-E2D58B4BAC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4D393-D101-4D3F-A205-88EF02DF2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5E89FA-175D-48CA-8C8A-A39697BCA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A63D49-9085-4C1C-949A-F5C7C497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71B-639B-42E3-B7DB-1574DFEF39DC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B4565-B5AA-4191-95ED-F7A611BE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FC527-7B29-4DA0-BE71-FA72866A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5D0A-9933-4C4C-8311-3283ADEA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49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4827D-52FD-4266-87FC-8879D6F0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9263E0-1A8D-4089-832D-7591B4CE6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566B4D-CEC6-40B5-AB06-922146EA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71B-639B-42E3-B7DB-1574DFEF39DC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6A2DB-4CA6-476F-AA2A-82713634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5C59F1-180F-40F3-A9C5-B1A5CE1F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5D0A-9933-4C4C-8311-3283ADEA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61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DB99F8-C6D5-4A1A-8313-78E08E929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DEB7B4-6A3C-4C10-AAA8-7883058A2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980AD-843F-46A2-A56A-3D2F3988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71B-639B-42E3-B7DB-1574DFEF39DC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1915C8-9612-4327-863E-AAA6CD6D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CF1987-4FE0-4088-9FC4-47E10AAE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5D0A-9933-4C4C-8311-3283ADEA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09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B0CF3-DD6D-4055-B4A3-6A5ED30C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7C525-3D6A-47BB-B264-A897679F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1C1446-4795-4D0F-A843-4B8D70EB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71B-639B-42E3-B7DB-1574DFEF39DC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79216-29A6-4242-94E9-C8B6CFC4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05BD0B-856E-466C-8DDE-9EBA8DF8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5D0A-9933-4C4C-8311-3283ADEA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58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B113E-4843-45FB-8AFC-09F93B52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6F1DCC-9AE7-4809-AF13-4528D72C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0EC64B-BA54-4C46-AEFD-2E07212C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71B-639B-42E3-B7DB-1574DFEF39DC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661867-03C1-4DD4-8FE0-1B846DDA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93CC0C-1FA3-46A3-BCAA-067F01DE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5D0A-9933-4C4C-8311-3283ADEA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42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93F49-1D42-449D-BB79-A4055872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61AE0-A338-451F-8647-7F3E1AFB8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E80CC0-BC39-4960-A2B5-A1594D11C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302C8A-6C61-4FA0-86D4-1C2FEB72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71B-639B-42E3-B7DB-1574DFEF39DC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AA8851-D026-4C23-B775-5958D95E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8B8D90-1B7C-4FCD-A256-F7099CD6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5D0A-9933-4C4C-8311-3283ADEA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48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332B6-4EEC-4842-BE99-EC249E16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3553A7-3722-4F6C-80F7-2172B6B00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F30CA4-4D36-4716-A19A-B7DA0281D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3C11AE-2281-4574-B6A1-31E785DD0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E18F87-5A95-4CC4-9549-8E815E35A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7D3D0F-70B8-45DD-8674-E01B5580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71B-639B-42E3-B7DB-1574DFEF39DC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AE336C-07C6-4212-A58E-7E0B0AFF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CC846-22BB-4022-959F-5DFE398B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5D0A-9933-4C4C-8311-3283ADEA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13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0E05A-D4F8-432F-8808-5808C729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1FACB9-A6BE-4A27-AA2F-3BEC118E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71B-639B-42E3-B7DB-1574DFEF39DC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4A266C-0D6E-4BE1-A2E6-6C6B2417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A34902-BA7C-4EF1-9244-C063E807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5D0A-9933-4C4C-8311-3283ADEA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51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A383F9-3BDE-4B7B-8C5A-ECA4F459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71B-639B-42E3-B7DB-1574DFEF39DC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CE049E-E123-4B60-BACE-5A97877B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AFCE48-B352-433E-82D8-65063798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5D0A-9933-4C4C-8311-3283ADEA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54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F7B64-F096-4676-919F-9710B021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11146F-7200-4723-8CF1-BCE7FB06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DDC5C5-4D1B-4340-A756-741532407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109575-0C59-4BF7-B6FA-70D417B2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71B-639B-42E3-B7DB-1574DFEF39DC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3B0D49-2739-4A7B-B115-0D9C4433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2C07D9-DB08-440C-9202-2B052BD0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5D0A-9933-4C4C-8311-3283ADEA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D4AAF-F7B9-4EF6-9663-C0C333C0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52E06A-F7AC-4BD0-B2C4-B014B295A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31CC97-1BC2-4127-9049-27FE5B9C5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80E221-F14D-4D86-96AF-89129354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71B-639B-42E3-B7DB-1574DFEF39DC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2CEBFE-0153-4160-B1D1-0F1BF342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591ACA-056C-417E-99D4-6075D6D4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5D0A-9933-4C4C-8311-3283ADEA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35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3AC0CE-45E5-4AFC-8B52-4348F8FD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6B50B6-2100-409F-BD0E-62A084630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3DDED3-E8C1-4DC3-BE5D-1B603BBED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B171B-639B-42E3-B7DB-1574DFEF39DC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623A45-6431-4185-9F2D-FA6CB0ABF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9C1A98-431C-40B2-A478-5956E06F5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5D0A-9933-4C4C-8311-3283ADEA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83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" TargetMode="External"/><Relationship Id="rId2" Type="http://schemas.openxmlformats.org/officeDocument/2006/relationships/hyperlink" Target="https://www.filipeflop.com/blog/radar-ultrassonico-com-arduino-e-process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rofessorgeraldofernandes/radar/" TargetMode="External"/><Relationship Id="rId4" Type="http://schemas.openxmlformats.org/officeDocument/2006/relationships/hyperlink" Target="https://github.com/professorgeraldofernand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ilipeflop.com/produto/jumpers-macho-femea-x40-unidades/" TargetMode="External"/><Relationship Id="rId3" Type="http://schemas.openxmlformats.org/officeDocument/2006/relationships/hyperlink" Target="https://www.filipeflop.com/produto/placa-nano-v3-0-cabo-usb-para-arduino/" TargetMode="External"/><Relationship Id="rId7" Type="http://schemas.openxmlformats.org/officeDocument/2006/relationships/hyperlink" Target="https://www.filipeflop.com/produto/protoboard-400-ponto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ilipeflop.com/produto/sensor-de-distancia-ultrassonico-hc-sr04/" TargetMode="External"/><Relationship Id="rId5" Type="http://schemas.openxmlformats.org/officeDocument/2006/relationships/hyperlink" Target="https://www.filipeflop.com/produto/micro-servo-9g-sg90-towerpro/" TargetMode="External"/><Relationship Id="rId4" Type="http://schemas.openxmlformats.org/officeDocument/2006/relationships/hyperlink" Target="https://www.filipeflop.com/produto/cabo-extensor-usb-3-metros/" TargetMode="External"/><Relationship Id="rId9" Type="http://schemas.openxmlformats.org/officeDocument/2006/relationships/hyperlink" Target="https://www.filipeflop.com/produto/jumpers-macho-macho-x40-unidade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F09FDC-2D5C-49DC-938D-3F36997DB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ROBÓTICA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0FFAA5-A364-4237-BC66-55A20BE6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com professor Geraldo Fernandes</a:t>
            </a:r>
          </a:p>
        </p:txBody>
      </p:sp>
    </p:spTree>
    <p:extLst>
      <p:ext uri="{BB962C8B-B14F-4D97-AF65-F5344CB8AC3E}">
        <p14:creationId xmlns:p14="http://schemas.microsoft.com/office/powerpoint/2010/main" val="176244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CD6DA-80D3-4792-86F4-DCD01BFB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Conectando a IDE </a:t>
            </a:r>
            <a:r>
              <a:rPr lang="pt-BR" dirty="0" err="1"/>
              <a:t>Processing</a:t>
            </a:r>
            <a:r>
              <a:rPr lang="pt-BR" dirty="0"/>
              <a:t> com a IDE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B9F4A-DC1D-42E7-9786-57DC35C3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Agora precisamos comunicar o Arduino com o programa no </a:t>
            </a:r>
            <a:r>
              <a:rPr lang="pt-BR" dirty="0" err="1"/>
              <a:t>Processing</a:t>
            </a:r>
            <a:r>
              <a:rPr lang="pt-BR" dirty="0"/>
              <a:t> que acabamos de desenvolver. Abaixo estão algumas passos desse processo:</a:t>
            </a:r>
          </a:p>
          <a:p>
            <a:endParaRPr lang="pt-BR" dirty="0"/>
          </a:p>
          <a:p>
            <a:r>
              <a:rPr lang="pt-BR" dirty="0"/>
              <a:t>1. Na Arduino IDE, verifique qual porta “COM” o Arduino está conectado. Para isso, com o Arduino conectado ao computador, vá em Ferramentas &gt; Porta.</a:t>
            </a:r>
          </a:p>
          <a:p>
            <a:endParaRPr lang="pt-BR" dirty="0"/>
          </a:p>
          <a:p>
            <a:r>
              <a:rPr lang="pt-BR" dirty="0"/>
              <a:t>2. Na IDE do </a:t>
            </a:r>
            <a:r>
              <a:rPr lang="pt-BR" dirty="0" err="1"/>
              <a:t>Processing</a:t>
            </a:r>
            <a:r>
              <a:rPr lang="pt-BR" dirty="0"/>
              <a:t>, altere a linha abaixo para a porta “COM” que o Arduino está conectado.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myPort</a:t>
            </a:r>
            <a:r>
              <a:rPr lang="pt-BR" dirty="0"/>
              <a:t> = new Serial(</a:t>
            </a:r>
            <a:r>
              <a:rPr lang="pt-BR" dirty="0" err="1"/>
              <a:t>this</a:t>
            </a:r>
            <a:r>
              <a:rPr lang="pt-BR" dirty="0"/>
              <a:t>, "COM11", 9600);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3. Certifique que a tela do Monitor Serial está fechada.</a:t>
            </a:r>
          </a:p>
          <a:p>
            <a:endParaRPr lang="pt-BR" dirty="0"/>
          </a:p>
          <a:p>
            <a:r>
              <a:rPr lang="pt-BR" dirty="0"/>
              <a:t>4. Na IDE do </a:t>
            </a:r>
            <a:r>
              <a:rPr lang="pt-BR" dirty="0" err="1"/>
              <a:t>Processing</a:t>
            </a:r>
            <a:r>
              <a:rPr lang="pt-BR" dirty="0"/>
              <a:t> click no botão “PLAY”.</a:t>
            </a:r>
          </a:p>
        </p:txBody>
      </p:sp>
    </p:spTree>
    <p:extLst>
      <p:ext uri="{BB962C8B-B14F-4D97-AF65-F5344CB8AC3E}">
        <p14:creationId xmlns:p14="http://schemas.microsoft.com/office/powerpoint/2010/main" val="140142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44D8B-C76F-489A-A906-2BB411EC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81464-700F-4390-BC87-60FB5EF7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hlinkClick r:id="rId2"/>
              </a:rPr>
              <a:t>https://www.filipeflop.com/blog/radar-ultrassonico-com-arduino-e-processing/</a:t>
            </a:r>
            <a:endParaRPr lang="pt-BR" sz="2000" dirty="0"/>
          </a:p>
          <a:p>
            <a:r>
              <a:rPr lang="pt-BR" sz="2000" dirty="0">
                <a:hlinkClick r:id="rId3"/>
              </a:rPr>
              <a:t>https://processing.org/</a:t>
            </a:r>
            <a:endParaRPr lang="pt-BR" sz="2000" dirty="0"/>
          </a:p>
          <a:p>
            <a:r>
              <a:rPr lang="pt-BR" sz="2000" dirty="0">
                <a:hlinkClick r:id="rId4"/>
              </a:rPr>
              <a:t>https://github.com/professorgeraldofernandes</a:t>
            </a:r>
            <a:r>
              <a:rPr lang="pt-BR" sz="2000" dirty="0"/>
              <a:t> @professorgeraldofernandes</a:t>
            </a:r>
          </a:p>
          <a:p>
            <a:r>
              <a:rPr lang="pt-BR" sz="2000" dirty="0">
                <a:hlinkClick r:id="rId5"/>
              </a:rPr>
              <a:t>https://github.com/professorgeraldofernandes/radar/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492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C86AAC-B16C-461F-BA0A-B66958E0B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pt-BR" sz="5600" b="0" i="0" dirty="0">
                <a:solidFill>
                  <a:srgbClr val="FFFFFF"/>
                </a:solidFill>
                <a:effectLst/>
                <a:latin typeface="Roboto"/>
              </a:rPr>
              <a:t>Radar Ultrassônico</a:t>
            </a:r>
            <a:endParaRPr lang="pt-BR" sz="56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B778FD-856B-47E3-9F94-71F5A8797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" y="4473360"/>
            <a:ext cx="11728173" cy="865639"/>
          </a:xfrm>
        </p:spPr>
        <p:txBody>
          <a:bodyPr anchor="ctr">
            <a:normAutofit/>
          </a:bodyPr>
          <a:lstStyle/>
          <a:p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 em movimento de 0° a 180° e com leitura no monitor gráfico</a:t>
            </a:r>
            <a:endParaRPr lang="pt-BR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0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5DD26A-3211-4059-94EF-F9599D3B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FFFFFF"/>
                </a:solidFill>
              </a:rPr>
              <a:t>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17F068-FDA9-44E6-83FD-0607A251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889" y="801866"/>
            <a:ext cx="5936565" cy="5230634"/>
          </a:xfrm>
        </p:spPr>
        <p:txBody>
          <a:bodyPr anchor="ctr">
            <a:normAutofit fontScale="92500" lnSpcReduction="20000"/>
          </a:bodyPr>
          <a:lstStyle/>
          <a:p>
            <a:r>
              <a:rPr lang="pt-BR" sz="2000" dirty="0">
                <a:solidFill>
                  <a:srgbClr val="000000"/>
                </a:solidFill>
              </a:rPr>
              <a:t>Neste projeto você vai aprender a construir um radar ultrassônico utilizando a placa de desenvolvimento Arduino e o software </a:t>
            </a:r>
            <a:r>
              <a:rPr lang="pt-BR" sz="2000" dirty="0" err="1">
                <a:solidFill>
                  <a:srgbClr val="000000"/>
                </a:solidFill>
              </a:rPr>
              <a:t>Processing</a:t>
            </a:r>
            <a:r>
              <a:rPr lang="pt-BR" sz="2000" dirty="0">
                <a:solidFill>
                  <a:srgbClr val="000000"/>
                </a:solidFill>
              </a:rPr>
              <a:t> 3.  Iremos usar o nosso conhecimento de programação com o sensor ultrassônico no Arduino e substituir a sua leitura da tela no monitor serial pela leitura gráfica, parecida com as usadas na aviação.</a:t>
            </a:r>
          </a:p>
          <a:p>
            <a:endParaRPr lang="pt-BR" sz="2000" dirty="0">
              <a:solidFill>
                <a:srgbClr val="000000"/>
              </a:solidFill>
            </a:endParaRPr>
          </a:p>
          <a:p>
            <a:r>
              <a:rPr lang="pt-BR" sz="2000" dirty="0">
                <a:solidFill>
                  <a:srgbClr val="000000"/>
                </a:solidFill>
              </a:rPr>
              <a:t>Dessa forma, iremos identificar o ângulo e distância que o objeto está de nossa máquina (robô, drone, carro, braço robótico).</a:t>
            </a:r>
          </a:p>
          <a:p>
            <a:endParaRPr lang="pt-BR" sz="2000" dirty="0">
              <a:solidFill>
                <a:srgbClr val="000000"/>
              </a:solidFill>
            </a:endParaRPr>
          </a:p>
          <a:p>
            <a:r>
              <a:rPr lang="pt-BR" sz="2000" dirty="0">
                <a:solidFill>
                  <a:srgbClr val="000000"/>
                </a:solidFill>
              </a:rPr>
              <a:t>Para o projeto, iremos utilizar um sensor ultrassônico HC-SR04 fixo em um servo motor SG90-TowerPro. Eles serão responsáveis por realizar uma varredura do ambiente em busca de obstáculos em ângulo de 0° a 180°. Os dois componentes serão conectados ao Arduino, o qual coordena o movimento do servo, realiza a leitura do sensor e envia o resultado para o </a:t>
            </a:r>
            <a:r>
              <a:rPr lang="pt-BR" sz="2000" dirty="0" err="1">
                <a:solidFill>
                  <a:srgbClr val="000000"/>
                </a:solidFill>
              </a:rPr>
              <a:t>Processing</a:t>
            </a:r>
            <a:r>
              <a:rPr lang="pt-BR" sz="2000" dirty="0">
                <a:solidFill>
                  <a:srgbClr val="000000"/>
                </a:solidFill>
              </a:rPr>
              <a:t> 3. No </a:t>
            </a:r>
            <a:r>
              <a:rPr lang="pt-BR" sz="2000" dirty="0" err="1">
                <a:solidFill>
                  <a:srgbClr val="000000"/>
                </a:solidFill>
              </a:rPr>
              <a:t>Processing</a:t>
            </a:r>
            <a:r>
              <a:rPr lang="pt-BR" sz="2000" dirty="0">
                <a:solidFill>
                  <a:srgbClr val="000000"/>
                </a:solidFill>
              </a:rPr>
              <a:t> será gerado um gráfico.</a:t>
            </a:r>
          </a:p>
        </p:txBody>
      </p:sp>
    </p:spTree>
    <p:extLst>
      <p:ext uri="{BB962C8B-B14F-4D97-AF65-F5344CB8AC3E}">
        <p14:creationId xmlns:p14="http://schemas.microsoft.com/office/powerpoint/2010/main" val="318005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SR-04">
            <a:extLst>
              <a:ext uri="{FF2B5EF4-FFF2-40B4-BE49-F238E27FC236}">
                <a16:creationId xmlns:a16="http://schemas.microsoft.com/office/drawing/2014/main" id="{B2B48BBA-52DF-4283-8D99-244AE7AE6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7" r="13404" b="1"/>
          <a:stretch/>
        </p:blipFill>
        <p:spPr bwMode="auto">
          <a:xfrm>
            <a:off x="159927" y="1766484"/>
            <a:ext cx="3325031" cy="3325031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70166A0-2BDF-4E69-8A60-9F1AD33CF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6" r="19674" b="1"/>
          <a:stretch/>
        </p:blipFill>
        <p:spPr bwMode="auto">
          <a:xfrm>
            <a:off x="3484958" y="817958"/>
            <a:ext cx="5222084" cy="5222084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exão sensor ultrassônico HC-SR04 ao Arduino">
            <a:extLst>
              <a:ext uri="{FF2B5EF4-FFF2-40B4-BE49-F238E27FC236}">
                <a16:creationId xmlns:a16="http://schemas.microsoft.com/office/drawing/2014/main" id="{FCBD671A-15C6-4FF0-9607-33EC32B99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7" r="22505" b="4"/>
          <a:stretch/>
        </p:blipFill>
        <p:spPr bwMode="auto">
          <a:xfrm>
            <a:off x="8707042" y="1766483"/>
            <a:ext cx="3325031" cy="3325031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40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C-SR04 - Trigger e Echo">
            <a:extLst>
              <a:ext uri="{FF2B5EF4-FFF2-40B4-BE49-F238E27FC236}">
                <a16:creationId xmlns:a16="http://schemas.microsoft.com/office/drawing/2014/main" id="{34D90213-7658-424A-9B23-A2B8FF7D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0131" y="643466"/>
            <a:ext cx="721173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A4E90AD-2389-4504-B1C3-4810174A1A42}"/>
              </a:ext>
            </a:extLst>
          </p:cNvPr>
          <p:cNvCxnSpPr/>
          <p:nvPr/>
        </p:nvCxnSpPr>
        <p:spPr>
          <a:xfrm flipV="1">
            <a:off x="7962314" y="942535"/>
            <a:ext cx="0" cy="552860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BA8612-923E-44FC-888F-D4F7A1022A7E}"/>
              </a:ext>
            </a:extLst>
          </p:cNvPr>
          <p:cNvSpPr txBox="1"/>
          <p:nvPr/>
        </p:nvSpPr>
        <p:spPr>
          <a:xfrm>
            <a:off x="7376256" y="41931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&lt;40cm</a:t>
            </a:r>
          </a:p>
        </p:txBody>
      </p:sp>
    </p:spTree>
    <p:extLst>
      <p:ext uri="{BB962C8B-B14F-4D97-AF65-F5344CB8AC3E}">
        <p14:creationId xmlns:p14="http://schemas.microsoft.com/office/powerpoint/2010/main" val="380309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emplo de radar ultrassônico">
            <a:extLst>
              <a:ext uri="{FF2B5EF4-FFF2-40B4-BE49-F238E27FC236}">
                <a16:creationId xmlns:a16="http://schemas.microsoft.com/office/drawing/2014/main" id="{B52F5B7B-11DB-420F-9784-676F42F49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326" y="643466"/>
            <a:ext cx="1076534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CCD85A9-B96A-49D7-BBD7-E6DAD4B38905}"/>
              </a:ext>
            </a:extLst>
          </p:cNvPr>
          <p:cNvSpPr txBox="1"/>
          <p:nvPr/>
        </p:nvSpPr>
        <p:spPr>
          <a:xfrm>
            <a:off x="808383" y="120246"/>
            <a:ext cx="1067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No </a:t>
            </a:r>
            <a:r>
              <a:rPr lang="pt-BR" sz="2800" b="1" dirty="0" err="1">
                <a:solidFill>
                  <a:srgbClr val="FF0000"/>
                </a:solidFill>
              </a:rPr>
              <a:t>Processing</a:t>
            </a:r>
            <a:r>
              <a:rPr lang="pt-BR" sz="2800" b="1" dirty="0">
                <a:solidFill>
                  <a:srgbClr val="FF0000"/>
                </a:solidFill>
              </a:rPr>
              <a:t> 3 será gerado um gráfico como mostrado abaixo:</a:t>
            </a:r>
          </a:p>
        </p:txBody>
      </p:sp>
    </p:spTree>
    <p:extLst>
      <p:ext uri="{BB962C8B-B14F-4D97-AF65-F5344CB8AC3E}">
        <p14:creationId xmlns:p14="http://schemas.microsoft.com/office/powerpoint/2010/main" val="29238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5236DB-9AF8-41DF-AD2A-35490670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i="0">
                <a:solidFill>
                  <a:srgbClr val="FFFFFF"/>
                </a:solidFill>
                <a:effectLst/>
                <a:latin typeface="Open Sans"/>
              </a:rPr>
              <a:t>Materiais Necessários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635BD-209E-4823-8AF2-EA4EFB7BA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pt-BR" sz="1900" b="0" i="0" dirty="0">
                <a:solidFill>
                  <a:srgbClr val="000000"/>
                </a:solidFill>
                <a:effectLst/>
                <a:latin typeface="Open Sans"/>
              </a:rPr>
              <a:t>Abaixo está a lista com os materiais necessários para o projeto:</a:t>
            </a:r>
          </a:p>
          <a:p>
            <a:pPr lvl="1"/>
            <a:r>
              <a:rPr lang="pt-BR" sz="1900" b="0" i="0" dirty="0">
                <a:solidFill>
                  <a:srgbClr val="000000"/>
                </a:solidFill>
                <a:effectLst/>
                <a:latin typeface="Open Sans"/>
              </a:rPr>
              <a:t>1 x </a:t>
            </a:r>
            <a:r>
              <a:rPr lang="pt-BR" sz="1900" b="0" i="0" u="none" strike="noStrike" dirty="0">
                <a:solidFill>
                  <a:srgbClr val="000000"/>
                </a:solidFill>
                <a:effectLst/>
                <a:latin typeface="Open Sans"/>
                <a:hlinkClick r:id="rId3"/>
              </a:rPr>
              <a:t>Arduino Nano (ou outro similar)</a:t>
            </a:r>
            <a:endParaRPr lang="pt-BR" sz="19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lvl="1"/>
            <a:r>
              <a:rPr lang="pt-BR" sz="1900" b="0" i="0" dirty="0">
                <a:solidFill>
                  <a:srgbClr val="000000"/>
                </a:solidFill>
                <a:effectLst/>
                <a:latin typeface="Open Sans"/>
              </a:rPr>
              <a:t>1 x </a:t>
            </a:r>
            <a:r>
              <a:rPr lang="pt-BR" sz="1900" b="0" i="0" u="none" strike="noStrike" dirty="0">
                <a:solidFill>
                  <a:srgbClr val="000000"/>
                </a:solidFill>
                <a:effectLst/>
                <a:latin typeface="Open Sans"/>
                <a:hlinkClick r:id="rId4"/>
              </a:rPr>
              <a:t>Cabo USB</a:t>
            </a:r>
            <a:endParaRPr lang="pt-BR" sz="19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lvl="1"/>
            <a:r>
              <a:rPr lang="pt-BR" sz="1900" b="0" i="0" dirty="0">
                <a:solidFill>
                  <a:srgbClr val="000000"/>
                </a:solidFill>
                <a:effectLst/>
                <a:latin typeface="Open Sans"/>
              </a:rPr>
              <a:t>1 x </a:t>
            </a:r>
            <a:r>
              <a:rPr lang="pt-BR" sz="1900" b="0" i="0" u="none" strike="noStrike" dirty="0">
                <a:solidFill>
                  <a:srgbClr val="000000"/>
                </a:solidFill>
                <a:effectLst/>
                <a:latin typeface="Open Sans"/>
                <a:hlinkClick r:id="rId5"/>
              </a:rPr>
              <a:t>Micro Servo Motor 9G</a:t>
            </a:r>
            <a:endParaRPr lang="pt-BR" sz="19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lvl="1"/>
            <a:r>
              <a:rPr lang="pt-BR" sz="1900" b="0" i="0" dirty="0">
                <a:solidFill>
                  <a:srgbClr val="000000"/>
                </a:solidFill>
                <a:effectLst/>
                <a:latin typeface="Open Sans"/>
              </a:rPr>
              <a:t>1 x </a:t>
            </a:r>
            <a:r>
              <a:rPr lang="pt-BR" sz="1900" b="0" i="0" u="none" strike="noStrike" dirty="0">
                <a:solidFill>
                  <a:srgbClr val="000000"/>
                </a:solidFill>
                <a:effectLst/>
                <a:latin typeface="Open Sans"/>
                <a:hlinkClick r:id="rId6"/>
              </a:rPr>
              <a:t>Sensor Ultrassônico HC-SR04</a:t>
            </a:r>
            <a:endParaRPr lang="pt-BR" sz="19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lvl="1"/>
            <a:r>
              <a:rPr lang="pt-BR" sz="1900" b="0" i="0" dirty="0">
                <a:solidFill>
                  <a:srgbClr val="000000"/>
                </a:solidFill>
                <a:effectLst/>
                <a:latin typeface="Open Sans"/>
              </a:rPr>
              <a:t>1 x </a:t>
            </a:r>
            <a:r>
              <a:rPr lang="pt-BR" sz="1900" b="0" i="0" u="none" strike="noStrike" dirty="0">
                <a:solidFill>
                  <a:srgbClr val="000000"/>
                </a:solidFill>
                <a:effectLst/>
                <a:latin typeface="Open Sans"/>
                <a:hlinkClick r:id="rId7"/>
              </a:rPr>
              <a:t>Protoboard 400 Pontos</a:t>
            </a:r>
            <a:endParaRPr lang="pt-BR" sz="19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lvl="1"/>
            <a:r>
              <a:rPr lang="pt-BR" sz="1900" b="0" i="0" dirty="0">
                <a:solidFill>
                  <a:srgbClr val="000000"/>
                </a:solidFill>
                <a:effectLst/>
                <a:latin typeface="Open Sans"/>
              </a:rPr>
              <a:t>4 x </a:t>
            </a:r>
            <a:r>
              <a:rPr lang="pt-BR" sz="1900" b="0" i="0" u="none" strike="noStrike" dirty="0">
                <a:solidFill>
                  <a:srgbClr val="000000"/>
                </a:solidFill>
                <a:effectLst/>
                <a:latin typeface="Open Sans"/>
                <a:hlinkClick r:id="rId8"/>
              </a:rPr>
              <a:t>Cabos Jumper Macho-Fêmea</a:t>
            </a:r>
            <a:endParaRPr lang="pt-BR" sz="19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lvl="1"/>
            <a:r>
              <a:rPr lang="pt-BR" sz="1900" b="0" i="0" dirty="0">
                <a:solidFill>
                  <a:srgbClr val="000000"/>
                </a:solidFill>
                <a:effectLst/>
                <a:latin typeface="Open Sans"/>
              </a:rPr>
              <a:t>4 x </a:t>
            </a:r>
            <a:r>
              <a:rPr lang="pt-BR" sz="1900" b="0" i="0" u="none" strike="noStrike" dirty="0">
                <a:solidFill>
                  <a:srgbClr val="000000"/>
                </a:solidFill>
                <a:effectLst/>
                <a:latin typeface="Open Sans"/>
                <a:hlinkClick r:id="rId9"/>
              </a:rPr>
              <a:t>Cabos Jumper Macho-Macho</a:t>
            </a:r>
            <a:endParaRPr lang="pt-BR" sz="1900" b="0" i="0" dirty="0">
              <a:solidFill>
                <a:srgbClr val="000000"/>
              </a:solidFill>
              <a:effectLst/>
              <a:latin typeface="Open Sans"/>
            </a:endParaRPr>
          </a:p>
          <a:p>
            <a:endParaRPr lang="pt-BR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36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074" name="Picture 2" descr="Esquema de ligação do Arduino Nano com o Sensor Ultrassônico fixo no Servo Motor 9G montado por Sandro Mesqsuita">
            <a:extLst>
              <a:ext uri="{FF2B5EF4-FFF2-40B4-BE49-F238E27FC236}">
                <a16:creationId xmlns:a16="http://schemas.microsoft.com/office/drawing/2014/main" id="{002294EE-D5B1-4F72-ABE6-52FE0D32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043" y="486787"/>
            <a:ext cx="4772409" cy="60049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5236DB-9AF8-41DF-AD2A-35490670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BR" sz="5200" b="1" i="0">
                <a:effectLst/>
                <a:latin typeface="Open Sans"/>
              </a:rPr>
              <a:t>Esquemático Eletrônico</a:t>
            </a:r>
            <a:endParaRPr lang="pt-BR" sz="5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635BD-209E-4823-8AF2-EA4EFB7BA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352800"/>
            <a:ext cx="6261100" cy="2819400"/>
          </a:xfrm>
        </p:spPr>
        <p:txBody>
          <a:bodyPr wrap="square" anchor="t">
            <a:normAutofit/>
          </a:bodyPr>
          <a:lstStyle/>
          <a:p>
            <a:r>
              <a:rPr lang="pt-BR" b="0" i="0" dirty="0">
                <a:effectLst/>
                <a:latin typeface="Open Sans"/>
              </a:rPr>
              <a:t> segue o esquema de ligação dos componentes:</a:t>
            </a:r>
          </a:p>
        </p:txBody>
      </p:sp>
    </p:spTree>
    <p:extLst>
      <p:ext uri="{BB962C8B-B14F-4D97-AF65-F5344CB8AC3E}">
        <p14:creationId xmlns:p14="http://schemas.microsoft.com/office/powerpoint/2010/main" val="81087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ircuito do radar ultrassônico montado em protoboard">
            <a:extLst>
              <a:ext uri="{FF2B5EF4-FFF2-40B4-BE49-F238E27FC236}">
                <a16:creationId xmlns:a16="http://schemas.microsoft.com/office/drawing/2014/main" id="{59BE9CF1-F913-4DA5-9057-6EDC443AF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8" r="10089" b="101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7FEB37-D972-47D9-8B23-E2201FD0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b="1" dirty="0"/>
              <a:t>Ligação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654884-BEB8-4AE6-851C-842D9417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003958" cy="3207258"/>
          </a:xfrm>
        </p:spPr>
        <p:txBody>
          <a:bodyPr anchor="t">
            <a:normAutofit lnSpcReduction="10000"/>
          </a:bodyPr>
          <a:lstStyle/>
          <a:p>
            <a:r>
              <a:rPr lang="pt-BR" sz="2000" i="0" dirty="0">
                <a:effectLst/>
                <a:latin typeface="Open Sans"/>
              </a:rPr>
              <a:t>O jumper de sinal do servo (amarelo) deve ser conectado ao pino 12 do Arduino. O pinos ECHO e TRIG do sensor ultrassônico devem ser conectados nos 10 e 11 do Arduino, respectivamente. Tanto o servo motor quanto o sensor ultrassônico devem ser alimentados com 5 V, como pode ser visto na imagem acima.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33C4AD-A921-4B6D-A9E3-DAA92A7FC3B9}"/>
              </a:ext>
            </a:extLst>
          </p:cNvPr>
          <p:cNvSpPr txBox="1"/>
          <p:nvPr/>
        </p:nvSpPr>
        <p:spPr>
          <a:xfrm>
            <a:off x="424815" y="6206990"/>
            <a:ext cx="11382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você pode fazer o download do código “Radar com sensor ultrassônico” no GitHub.</a:t>
            </a:r>
          </a:p>
        </p:txBody>
      </p:sp>
    </p:spTree>
    <p:extLst>
      <p:ext uri="{BB962C8B-B14F-4D97-AF65-F5344CB8AC3E}">
        <p14:creationId xmlns:p14="http://schemas.microsoft.com/office/powerpoint/2010/main" val="4036733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Open Sans</vt:lpstr>
      <vt:lpstr>Roboto</vt:lpstr>
      <vt:lpstr>Tema do Office</vt:lpstr>
      <vt:lpstr>ROBÓTICA</vt:lpstr>
      <vt:lpstr>Radar Ultrassônico</vt:lpstr>
      <vt:lpstr>O Projeto</vt:lpstr>
      <vt:lpstr>Apresentação do PowerPoint</vt:lpstr>
      <vt:lpstr>Apresentação do PowerPoint</vt:lpstr>
      <vt:lpstr>Apresentação do PowerPoint</vt:lpstr>
      <vt:lpstr>Materiais Necessários</vt:lpstr>
      <vt:lpstr>Esquemático Eletrônico</vt:lpstr>
      <vt:lpstr>Ligação</vt:lpstr>
      <vt:lpstr>Conectando a IDE Processing com a IDE Arduino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ROBÓTICA</dc:title>
  <dc:creator>GERALDO JOSE FERNANDES</dc:creator>
  <cp:lastModifiedBy>GERALDO JOSE FERNANDES</cp:lastModifiedBy>
  <cp:revision>1</cp:revision>
  <dcterms:created xsi:type="dcterms:W3CDTF">2020-11-27T19:03:31Z</dcterms:created>
  <dcterms:modified xsi:type="dcterms:W3CDTF">2020-11-27T19:06:55Z</dcterms:modified>
</cp:coreProperties>
</file>