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6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11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9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52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8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40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0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581F-FC36-4174-BA55-3156107F3E72}" type="datetimeFigureOut">
              <a:rPr lang="pt-BR" smtClean="0"/>
              <a:t>19/04/2017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06B5-57D7-4FD9-A0CF-FD4BB97881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 e Programação Orientada a Objetos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Gilzamir Gomes</a:t>
            </a:r>
          </a:p>
        </p:txBody>
      </p:sp>
    </p:spTree>
    <p:extLst>
      <p:ext uri="{BB962C8B-B14F-4D97-AF65-F5344CB8AC3E}">
        <p14:creationId xmlns:p14="http://schemas.microsoft.com/office/powerpoint/2010/main" val="135338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Python, ao contrário de linguagens como C++, C# ou Java, não se usa palavras especiais (</a:t>
            </a:r>
            <a:r>
              <a:rPr lang="pt-BR" i="1" dirty="0" err="1"/>
              <a:t>private</a:t>
            </a:r>
            <a:r>
              <a:rPr lang="pt-BR" dirty="0"/>
              <a:t>, </a:t>
            </a:r>
            <a:r>
              <a:rPr lang="pt-BR" i="1" dirty="0" err="1"/>
              <a:t>protected</a:t>
            </a:r>
            <a:r>
              <a:rPr lang="pt-BR" i="1" dirty="0"/>
              <a:t> </a:t>
            </a:r>
            <a:r>
              <a:rPr lang="pt-BR" dirty="0"/>
              <a:t>ou </a:t>
            </a:r>
            <a:r>
              <a:rPr lang="pt-BR" i="1" dirty="0" err="1"/>
              <a:t>public</a:t>
            </a:r>
            <a:r>
              <a:rPr lang="pt-BR" dirty="0"/>
              <a:t>) para descrever o encapsulamento dos membros de uma instância de classe ou de uma classe.</a:t>
            </a:r>
          </a:p>
          <a:p>
            <a:r>
              <a:rPr lang="pt-BR" dirty="0"/>
              <a:t>Encapsulamento baseado em “convenções”</a:t>
            </a:r>
          </a:p>
        </p:txBody>
      </p:sp>
    </p:spTree>
    <p:extLst>
      <p:ext uri="{BB962C8B-B14F-4D97-AF65-F5344CB8AC3E}">
        <p14:creationId xmlns:p14="http://schemas.microsoft.com/office/powerpoint/2010/main" val="396226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089" y="1507808"/>
            <a:ext cx="6930061" cy="50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3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Encapsulamento: usando </a:t>
            </a:r>
            <a:r>
              <a:rPr lang="pt-BR" dirty="0" err="1"/>
              <a:t>decorator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21" y="1580332"/>
            <a:ext cx="6222200" cy="46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as coisas com classe: documente!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DOCSTRING</a:t>
            </a:r>
          </a:p>
          <a:p>
            <a:r>
              <a:rPr lang="pt-BR" dirty="0"/>
              <a:t>Crie os seguintes exemplos, salve-os em um arquivo nomeado domain.py e depois rode o código a seguir, no console do Python: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822244" y="3122444"/>
            <a:ext cx="7165106" cy="34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71" y="270950"/>
            <a:ext cx="7422906" cy="63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32153" y="143349"/>
            <a:ext cx="7684002" cy="63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Métodos: adicionando comportamentos ao objeto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026" y="1690688"/>
            <a:ext cx="9676487" cy="45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0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Métodos: adicionando comportamentos ao objeto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Altere o arquivo domain.py para que a tabela </a:t>
            </a:r>
            <a:r>
              <a:rPr lang="pt-BR" dirty="0" err="1"/>
              <a:t>DataTable</a:t>
            </a:r>
            <a:r>
              <a:rPr lang="pt-BR" dirty="0"/>
              <a:t> suporte relacionamentos. Veja o código a seguir.</a:t>
            </a:r>
          </a:p>
        </p:txBody>
      </p:sp>
    </p:spTree>
    <p:extLst>
      <p:ext uri="{BB962C8B-B14F-4D97-AF65-F5344CB8AC3E}">
        <p14:creationId xmlns:p14="http://schemas.microsoft.com/office/powerpoint/2010/main" val="371301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13" y="265389"/>
            <a:ext cx="8978978" cy="62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2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38" y="535084"/>
            <a:ext cx="9241994" cy="44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Encontrar e apresentar a unidade de saúde mais próxima de determinado local, especificado pelo usuário. As informações devem ser fornecidas com base do site de dados abertos do </a:t>
            </a:r>
            <a:r>
              <a:rPr lang="pt-BR"/>
              <a:t>governo federal.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05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58889" y="836626"/>
            <a:ext cx="6957668" cy="55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3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Métodos: adicionando comportamentos ao objeto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44406" y="1938587"/>
            <a:ext cx="8479301" cy="21691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307629" y="4107765"/>
            <a:ext cx="7681626" cy="25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3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281"/>
            <a:ext cx="9917442" cy="16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3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Simples: experimentando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40" y="1939157"/>
            <a:ext cx="7209959" cy="1240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24" y="3179298"/>
            <a:ext cx="9045808" cy="12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52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Simples: métodos na herança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69387" y="1319920"/>
            <a:ext cx="6930129" cy="34635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253131" y="5168709"/>
            <a:ext cx="7501513" cy="11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3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Simples: métodos na herança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663" y="2886441"/>
            <a:ext cx="913738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se um objeto é instância de uma classe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12206" y="3647424"/>
            <a:ext cx="8213499" cy="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se um objeto é instância de uma classe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690688"/>
            <a:ext cx="6273442" cy="463977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993" y="2056448"/>
            <a:ext cx="3761244" cy="26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1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se um objeto é instância de uma classe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455966" y="1351838"/>
            <a:ext cx="5617696" cy="52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84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se um objeto é instância de uma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ou atributos estáticos podem ser chamados usando uma referência para uma classe.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51" y="3416093"/>
            <a:ext cx="8478376" cy="3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4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 a nossa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o nosso programa faz?</a:t>
            </a:r>
          </a:p>
          <a:p>
            <a:pPr lvl="1"/>
            <a:r>
              <a:rPr lang="pt-BR" dirty="0"/>
              <a:t>Download da base de dados</a:t>
            </a:r>
          </a:p>
          <a:p>
            <a:pPr lvl="1"/>
            <a:r>
              <a:rPr lang="pt-BR" dirty="0"/>
              <a:t>Leitura dos valores na base de dados e conversão em uma representação interna, interpretando cada campo como sendo de um tipo pré-definido.</a:t>
            </a:r>
          </a:p>
          <a:p>
            <a:pPr lvl="1"/>
            <a:r>
              <a:rPr lang="pt-BR" dirty="0"/>
              <a:t>Utilizamos objetos para isso? Listas, </a:t>
            </a:r>
            <a:r>
              <a:rPr lang="pt-BR" dirty="0" err="1"/>
              <a:t>tuplas</a:t>
            </a:r>
            <a:r>
              <a:rPr lang="pt-BR" dirty="0"/>
              <a:t> e dicionários. Mas os conceitos são representados explicitamente nessa estrutura.</a:t>
            </a:r>
          </a:p>
          <a:p>
            <a:r>
              <a:rPr lang="pt-BR" dirty="0"/>
              <a:t>Podemos expressar melhor o domínio por meio de representações explicitas dos conceitos? Sim, precisamos de classe para isso.</a:t>
            </a:r>
          </a:p>
        </p:txBody>
      </p:sp>
    </p:spTree>
    <p:extLst>
      <p:ext uri="{BB962C8B-B14F-4D97-AF65-F5344CB8AC3E}">
        <p14:creationId xmlns:p14="http://schemas.microsoft.com/office/powerpoint/2010/main" val="2725810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 Classes Compartilhados entre Todas as Instâncias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044" y="1789162"/>
            <a:ext cx="4525676" cy="48864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623495" y="2082018"/>
            <a:ext cx="251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 errada de se fazer</a:t>
            </a:r>
          </a:p>
        </p:txBody>
      </p:sp>
    </p:spTree>
    <p:extLst>
      <p:ext uri="{BB962C8B-B14F-4D97-AF65-F5344CB8AC3E}">
        <p14:creationId xmlns:p14="http://schemas.microsoft.com/office/powerpoint/2010/main" val="3557986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Atributos de Classes Compartilhados entre Todas as Instâncias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623495" y="2082018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 correta de se fazer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300861" y="1273884"/>
            <a:ext cx="5465699" cy="53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Atributos de Classes Compartilhados entre Todas as Instâncias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623495" y="2082018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 correta de se fazer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785106" y="1469424"/>
            <a:ext cx="5389417" cy="49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4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 Classes Compartilhados entre Todas as Instâncias - Testando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80" y="2459338"/>
            <a:ext cx="6558639" cy="23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1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</a:t>
            </a:r>
            <a:r>
              <a:rPr lang="pt-BR" dirty="0" err="1"/>
              <a:t>Pythônico</a:t>
            </a:r>
            <a:r>
              <a:rPr lang="pt-BR" dirty="0"/>
              <a:t> com a Função </a:t>
            </a:r>
            <a:r>
              <a:rPr lang="pt-BR" dirty="0" err="1"/>
              <a:t>Property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395" y="1879511"/>
            <a:ext cx="5043210" cy="43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53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</a:t>
            </a:r>
            <a:r>
              <a:rPr lang="pt-BR" dirty="0" err="1"/>
              <a:t>Pythônico</a:t>
            </a:r>
            <a:r>
              <a:rPr lang="pt-BR" dirty="0"/>
              <a:t> com a Função </a:t>
            </a:r>
            <a:r>
              <a:rPr lang="pt-BR" dirty="0" err="1"/>
              <a:t>Property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790" y="1907647"/>
            <a:ext cx="5043210" cy="43943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096000" y="2180631"/>
            <a:ext cx="5817940" cy="16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5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3412" cy="732155"/>
          </a:xfrm>
        </p:spPr>
        <p:txBody>
          <a:bodyPr>
            <a:normAutofit/>
          </a:bodyPr>
          <a:lstStyle/>
          <a:p>
            <a:r>
              <a:rPr lang="pt-BR" sz="3600" dirty="0"/>
              <a:t>Encapsulamento </a:t>
            </a:r>
            <a:r>
              <a:rPr lang="pt-BR" sz="3600" dirty="0" err="1"/>
              <a:t>Pythônico</a:t>
            </a:r>
            <a:r>
              <a:rPr lang="pt-BR" sz="3600" dirty="0"/>
              <a:t> com a Função </a:t>
            </a:r>
            <a:r>
              <a:rPr lang="pt-BR" sz="3600" dirty="0" err="1"/>
              <a:t>Property</a:t>
            </a:r>
            <a:endParaRPr lang="pt-BR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1176"/>
            <a:ext cx="6985716" cy="52980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062930" y="1497044"/>
            <a:ext cx="5210470" cy="30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1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690688"/>
            <a:ext cx="4330911" cy="44710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25" y="1280898"/>
            <a:ext cx="4196251" cy="48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6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25" y="1280898"/>
            <a:ext cx="4196251" cy="48808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7174"/>
            <a:ext cx="4592532" cy="22304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16" y="5054079"/>
            <a:ext cx="6267963" cy="5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5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174"/>
            <a:ext cx="4592532" cy="22304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16" y="5054079"/>
            <a:ext cx="6267963" cy="50266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5430732" y="906097"/>
            <a:ext cx="6397732" cy="27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8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 em seguida?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mini banco de dados em memória que permita inserir linhas, validar dados, de acordo com definições dadas das colunas, e permita consulta com filtros. </a:t>
            </a:r>
          </a:p>
        </p:txBody>
      </p:sp>
    </p:spTree>
    <p:extLst>
      <p:ext uri="{BB962C8B-B14F-4D97-AF65-F5344CB8AC3E}">
        <p14:creationId xmlns:p14="http://schemas.microsoft.com/office/powerpoint/2010/main" val="766274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Ducktyping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“Esse termo, </a:t>
            </a:r>
            <a:r>
              <a:rPr lang="pt-BR" i="1" dirty="0" err="1"/>
              <a:t>DuckTyping</a:t>
            </a:r>
            <a:r>
              <a:rPr lang="pt-BR" dirty="0"/>
              <a:t>, é uma expressão que diz: tudo que pode fazer ‘</a:t>
            </a:r>
            <a:r>
              <a:rPr lang="pt-BR" dirty="0" err="1"/>
              <a:t>quack</a:t>
            </a:r>
            <a:r>
              <a:rPr lang="pt-BR" dirty="0"/>
              <a:t>’ é um pato; por isso, </a:t>
            </a:r>
            <a:r>
              <a:rPr lang="pt-BR" i="1" dirty="0" err="1"/>
              <a:t>ducktyping</a:t>
            </a:r>
            <a:r>
              <a:rPr lang="pt-BR" i="1" dirty="0"/>
              <a:t>”. Ou a tipagem do pato!</a:t>
            </a:r>
          </a:p>
          <a:p>
            <a:r>
              <a:rPr lang="pt-BR" dirty="0"/>
              <a:t>Um objeto em Python pode se comportar como se fosse um outro objeto qualquer, desde que tenha determinada semelhança.</a:t>
            </a:r>
          </a:p>
          <a:p>
            <a:r>
              <a:rPr lang="pt-BR" dirty="0"/>
              <a:t>Em Python, quando passamos um objeto como parâmetro de uma função ou método, não há checagem de tipo, pois não existem tipos explícitos na assinatura, logo, qualquer objeto pode ser passado.</a:t>
            </a:r>
          </a:p>
        </p:txBody>
      </p:sp>
    </p:spTree>
    <p:extLst>
      <p:ext uri="{BB962C8B-B14F-4D97-AF65-F5344CB8AC3E}">
        <p14:creationId xmlns:p14="http://schemas.microsoft.com/office/powerpoint/2010/main" val="3820578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Ducktyping</a:t>
            </a:r>
            <a:r>
              <a:rPr lang="pt-BR" dirty="0"/>
              <a:t>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452961" y="1552003"/>
            <a:ext cx="4706300" cy="43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60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9593"/>
          </a:xfrm>
        </p:spPr>
        <p:txBody>
          <a:bodyPr/>
          <a:lstStyle/>
          <a:p>
            <a:pPr algn="just"/>
            <a:r>
              <a:rPr lang="pt-BR" dirty="0"/>
              <a:t>Identifique as entidades, no domínio do problema, para modelarmos um sistema de busca de unidades de saúde com base nos dados fornecidos pelo portal de dados abertos do governo federal!</a:t>
            </a:r>
          </a:p>
          <a:p>
            <a:pPr algn="just"/>
            <a:r>
              <a:rPr lang="pt-BR" dirty="0"/>
              <a:t>Implemente a mini base de dados descrita nesta aula e crie um exemplo de mapeando dos conceitos do domínio do problema (do aplicativo de busca de unidades de saúde) para conceitos (classes) em termos de nossa mini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235653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Seja educado, aja com classe!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“Uma classe permite que estado e comportamento façam parte de uma mesma unidade de código”.</a:t>
            </a:r>
          </a:p>
          <a:p>
            <a:r>
              <a:rPr lang="pt-BR" dirty="0"/>
              <a:t>Estado: descrito pelos atributos de uma classe. </a:t>
            </a:r>
          </a:p>
          <a:p>
            <a:r>
              <a:rPr lang="pt-BR" dirty="0"/>
              <a:t>Comportamento: representado pelos métodos de uma classe.</a:t>
            </a:r>
          </a:p>
          <a:p>
            <a:r>
              <a:rPr lang="pt-BR" dirty="0"/>
              <a:t>“Quando criamos uma classe, ela deve ter um objetivo bem claro e sua interface tem de ser coerente com o que ela representa e disponibiliza”.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7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Sintaticamente...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570" y="2079808"/>
            <a:ext cx="5835705" cy="31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que perde a classe durante sua vida (tempo de execução)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91" y="2256065"/>
            <a:ext cx="9912266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que perde a classe durante sua vida (tempo de execução)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91" y="2256065"/>
            <a:ext cx="9912266" cy="31432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310075" y="5549193"/>
            <a:ext cx="10494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Aqui não garantimos que todas as instâncias de </a:t>
            </a:r>
            <a:r>
              <a:rPr lang="pt-BR" sz="2400" dirty="0" err="1"/>
              <a:t>DataTable</a:t>
            </a:r>
            <a:r>
              <a:rPr lang="pt-BR" sz="2400" dirty="0"/>
              <a:t> tenham os atributos </a:t>
            </a:r>
            <a:r>
              <a:rPr lang="pt-BR" sz="2400" i="1" dirty="0" err="1"/>
              <a:t>name</a:t>
            </a:r>
            <a:r>
              <a:rPr lang="pt-BR" sz="2400" dirty="0"/>
              <a:t> e </a:t>
            </a:r>
            <a:r>
              <a:rPr lang="pt-BR" sz="2400" i="1" dirty="0" err="1"/>
              <a:t>column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84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objetos: métodos construtores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Construtor: __</a:t>
            </a:r>
            <a:r>
              <a:rPr lang="pt-BR" dirty="0" err="1"/>
              <a:t>init</a:t>
            </a:r>
            <a:r>
              <a:rPr lang="pt-BR" dirty="0"/>
              <a:t>__()</a:t>
            </a:r>
          </a:p>
          <a:p>
            <a:pPr lvl="1"/>
            <a:r>
              <a:rPr lang="pt-BR" dirty="0"/>
              <a:t>O primeiro parâmetro do construtor, assim como em todos os métodos de instância – é sempre a própria instância. E esse argumento tem o nome de </a:t>
            </a:r>
            <a:r>
              <a:rPr lang="pt-BR" i="1" dirty="0"/>
              <a:t>self.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03" y="3033491"/>
            <a:ext cx="6270748" cy="32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04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766</Words>
  <Application>Microsoft Office PowerPoint</Application>
  <PresentationFormat>Widescreen</PresentationFormat>
  <Paragraphs>66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do Office</vt:lpstr>
      <vt:lpstr>Python e Programação Orientada a Objetos</vt:lpstr>
      <vt:lpstr>Problema?</vt:lpstr>
      <vt:lpstr>Revisando a nossa solução</vt:lpstr>
      <vt:lpstr>O que vamos fazer em seguida?</vt:lpstr>
      <vt:lpstr>Seja educado, aja com classe!</vt:lpstr>
      <vt:lpstr>Sintaticamente...</vt:lpstr>
      <vt:lpstr>Classe que perde a classe durante sua vida (tempo de execução)</vt:lpstr>
      <vt:lpstr>Classe que perde a classe durante sua vida (tempo de execução)</vt:lpstr>
      <vt:lpstr>Criando objetos: métodos construtores</vt:lpstr>
      <vt:lpstr>Encapsulamento</vt:lpstr>
      <vt:lpstr>Encapsulamento</vt:lpstr>
      <vt:lpstr>Encapsulamento: usando decorator</vt:lpstr>
      <vt:lpstr>Fazendo as coisas com classe: documente!</vt:lpstr>
      <vt:lpstr>Apresentação do PowerPoint</vt:lpstr>
      <vt:lpstr>Apresentação do PowerPoint</vt:lpstr>
      <vt:lpstr>Métodos: adicionando comportamentos ao objeto</vt:lpstr>
      <vt:lpstr>Métodos: adicionando comportamentos ao objeto</vt:lpstr>
      <vt:lpstr>Apresentação do PowerPoint</vt:lpstr>
      <vt:lpstr>Apresentação do PowerPoint</vt:lpstr>
      <vt:lpstr>Apresentação do PowerPoint</vt:lpstr>
      <vt:lpstr>Métodos: adicionando comportamentos ao objeto</vt:lpstr>
      <vt:lpstr>Herança Simples</vt:lpstr>
      <vt:lpstr>Herança Simples: experimentando</vt:lpstr>
      <vt:lpstr>Herança Simples: métodos na herança</vt:lpstr>
      <vt:lpstr>Herança Simples: métodos na herança</vt:lpstr>
      <vt:lpstr>Verificando se um objeto é instância de uma classe</vt:lpstr>
      <vt:lpstr>Verificando se um objeto é instância de uma classe</vt:lpstr>
      <vt:lpstr>Verificando se um objeto é instância de uma classe</vt:lpstr>
      <vt:lpstr>Verificando se um objeto é instância de uma classe</vt:lpstr>
      <vt:lpstr>Atributos de Classes Compartilhados entre Todas as Instâncias</vt:lpstr>
      <vt:lpstr>Atributos de Classes Compartilhados entre Todas as Instâncias</vt:lpstr>
      <vt:lpstr>Atributos de Classes Compartilhados entre Todas as Instâncias</vt:lpstr>
      <vt:lpstr>Atributos de Classes Compartilhados entre Todas as Instâncias - Testando</vt:lpstr>
      <vt:lpstr>Encapsulamento Pythônico com a Função Property</vt:lpstr>
      <vt:lpstr>Encapsulamento Pythônico com a Função Property</vt:lpstr>
      <vt:lpstr>Encapsulamento Pythônico com a Função Property</vt:lpstr>
      <vt:lpstr>Herança Múltipla</vt:lpstr>
      <vt:lpstr>Herança Múltipla</vt:lpstr>
      <vt:lpstr>Herança Múltipla</vt:lpstr>
      <vt:lpstr>O que é Ducktyping?</vt:lpstr>
      <vt:lpstr>O que é Ducktyping?</vt:lpstr>
      <vt:lpstr>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 Programação Orientada a Objetos</dc:title>
  <dc:creator>Gilzamir Gomes</dc:creator>
  <cp:lastModifiedBy>Gilzamir Gomes</cp:lastModifiedBy>
  <cp:revision>4</cp:revision>
  <dcterms:created xsi:type="dcterms:W3CDTF">2017-04-06T11:12:27Z</dcterms:created>
  <dcterms:modified xsi:type="dcterms:W3CDTF">2017-04-20T01:32:05Z</dcterms:modified>
</cp:coreProperties>
</file>