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3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9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7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C9A9-592E-4D33-98F5-5AA30F4D23B8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CAE4-2597-4BE2-92CF-67BB79065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10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Erros e Exceções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Gilzamir</a:t>
            </a:r>
          </a:p>
        </p:txBody>
      </p:sp>
    </p:spTree>
    <p:extLst>
      <p:ext uri="{BB962C8B-B14F-4D97-AF65-F5344CB8AC3E}">
        <p14:creationId xmlns:p14="http://schemas.microsoft.com/office/powerpoint/2010/main" val="313843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Exemplo: como podemos contornar uma exceção gerada quando tentamos ler um arquivo que não existe?</a:t>
            </a:r>
          </a:p>
          <a:p>
            <a:pPr lvl="1"/>
            <a:r>
              <a:rPr lang="pt-BR" sz="2000" dirty="0"/>
              <a:t>Solução: tentar apresentar uma mensagem mais amigável</a:t>
            </a:r>
          </a:p>
          <a:p>
            <a:pPr lvl="1"/>
            <a:r>
              <a:rPr lang="pt-BR" sz="2000" dirty="0"/>
              <a:t>Código preparado para essa situação: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59" y="3310962"/>
            <a:ext cx="61531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1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21" y="1653552"/>
            <a:ext cx="4990221" cy="52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93" y="1254589"/>
            <a:ext cx="4716414" cy="53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8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pt-BR" dirty="0"/>
              <a:t>Tratando várias exceções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42" y="2609627"/>
            <a:ext cx="7198515" cy="38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pt-BR" dirty="0"/>
              <a:t>Tratando uma exceção mais geral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10123" y="2650596"/>
            <a:ext cx="8275917" cy="36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2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b="1" i="1" dirty="0" err="1"/>
              <a:t>tuplas</a:t>
            </a: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1139" y="2660994"/>
            <a:ext cx="8158270" cy="3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Exceções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exceção deve derivar em algum nível de </a:t>
            </a:r>
            <a:r>
              <a:rPr lang="pt-BR" b="1" i="1" dirty="0" err="1"/>
              <a:t>BaseException</a:t>
            </a:r>
            <a:r>
              <a:rPr lang="pt-BR" dirty="0"/>
              <a:t>.</a:t>
            </a:r>
          </a:p>
          <a:p>
            <a:r>
              <a:rPr lang="pt-BR" i="1" dirty="0" err="1"/>
              <a:t>User-Defined</a:t>
            </a:r>
            <a:r>
              <a:rPr lang="pt-BR" i="1" dirty="0"/>
              <a:t> </a:t>
            </a:r>
            <a:r>
              <a:rPr lang="pt-BR" i="1" dirty="0" err="1"/>
              <a:t>Exceptions</a:t>
            </a:r>
            <a:r>
              <a:rPr lang="pt-BR" dirty="0"/>
              <a:t>: exceções definidas pelo usuário</a:t>
            </a:r>
          </a:p>
          <a:p>
            <a:pPr lvl="1"/>
            <a:r>
              <a:rPr lang="pt-BR" dirty="0"/>
              <a:t>Derivam de </a:t>
            </a:r>
            <a:r>
              <a:rPr lang="pt-BR" dirty="0" err="1"/>
              <a:t>Exception</a:t>
            </a:r>
            <a:r>
              <a:rPr lang="pt-BR" dirty="0"/>
              <a:t> ou subclasses, como </a:t>
            </a:r>
            <a:r>
              <a:rPr lang="pt-BR" dirty="0" err="1"/>
              <a:t>OSError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99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código se nenhum exceção for levantada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447" y="2073050"/>
            <a:ext cx="7663002" cy="31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de Limpeza: o bloco </a:t>
            </a:r>
            <a:r>
              <a:rPr lang="pt-BR" dirty="0" err="1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bloco que será sempre executado</a:t>
            </a:r>
          </a:p>
          <a:p>
            <a:pPr lvl="1"/>
            <a:r>
              <a:rPr lang="pt-BR" dirty="0"/>
              <a:t>Permite que códigos de limpeza, liberação, </a:t>
            </a:r>
            <a:r>
              <a:rPr lang="pt-BR" dirty="0" err="1"/>
              <a:t>rollback</a:t>
            </a:r>
            <a:r>
              <a:rPr lang="pt-BR" dirty="0"/>
              <a:t> e similares sejam chamados corretamente.</a:t>
            </a:r>
          </a:p>
          <a:p>
            <a:pPr lvl="1"/>
            <a:r>
              <a:rPr lang="pt-BR" dirty="0"/>
              <a:t>As ações de limpeza serão executadas sempre, independente de terem ocorrido erros ou não.</a:t>
            </a:r>
          </a:p>
        </p:txBody>
      </p:sp>
    </p:spTree>
    <p:extLst>
      <p:ext uri="{BB962C8B-B14F-4D97-AF65-F5344CB8AC3E}">
        <p14:creationId xmlns:p14="http://schemas.microsoft.com/office/powerpoint/2010/main" val="102598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de Limpeza: o bloco </a:t>
            </a:r>
            <a:r>
              <a:rPr lang="pt-BR" b="1" i="1" dirty="0" err="1"/>
              <a:t>finally</a:t>
            </a:r>
            <a:endParaRPr lang="pt-BR" b="1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19" y="1690688"/>
            <a:ext cx="8096161" cy="4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Escreveu errado? Erros de sintaxe!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Impede a execução de um programa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93" y="2946876"/>
            <a:ext cx="6515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i="1" dirty="0" err="1"/>
              <a:t>raise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utilizado quando o objeto ou a entrada que esperamos não está de acordo com o formato que esperamos:</a:t>
            </a:r>
          </a:p>
          <a:p>
            <a:pPr lvl="1"/>
            <a:r>
              <a:rPr lang="pt-BR" dirty="0"/>
              <a:t>Validações: cep, </a:t>
            </a:r>
            <a:r>
              <a:rPr lang="pt-BR" dirty="0" err="1"/>
              <a:t>cpf</a:t>
            </a:r>
            <a:r>
              <a:rPr lang="pt-BR" dirty="0"/>
              <a:t>, número de telefone </a:t>
            </a:r>
          </a:p>
          <a:p>
            <a:pPr lvl="1"/>
            <a:r>
              <a:rPr lang="pt-BR" dirty="0"/>
              <a:t>Pré-requisitos não satisfeitos: esperando um dado que deveria estar presente, mas tem um valor </a:t>
            </a:r>
            <a:r>
              <a:rPr lang="pt-BR" dirty="0" err="1"/>
              <a:t>None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4262872"/>
            <a:ext cx="11035275" cy="16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i="1" dirty="0" err="1"/>
              <a:t>raise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importante que a exceção levantada seja coerente com a situação do domínio do problema: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15310" y="2941554"/>
            <a:ext cx="9223015" cy="25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i="1" dirty="0" err="1"/>
              <a:t>raise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Repassando a batata quente adiante: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11303" y="2387780"/>
            <a:ext cx="7374129" cy="40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Tratamento Robusto de Exceções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827" y="1504309"/>
            <a:ext cx="7082519" cy="48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4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suas próprias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086"/>
          </a:xfrm>
        </p:spPr>
        <p:txBody>
          <a:bodyPr/>
          <a:lstStyle/>
          <a:p>
            <a:r>
              <a:rPr lang="pt-BR" dirty="0"/>
              <a:t>Antes do Python 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8648"/>
            <a:ext cx="9757760" cy="27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suas próprias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086"/>
          </a:xfrm>
        </p:spPr>
        <p:txBody>
          <a:bodyPr/>
          <a:lstStyle/>
          <a:p>
            <a:r>
              <a:rPr lang="pt-BR" dirty="0"/>
              <a:t> A partir do Python 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8647"/>
            <a:ext cx="10697308" cy="29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em tempo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Ocorrem durante a execução do programa</a:t>
            </a:r>
          </a:p>
          <a:p>
            <a:r>
              <a:rPr lang="pt-BR" dirty="0"/>
              <a:t>Geralmente é mais difícil de detectar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63" y="2982375"/>
            <a:ext cx="7698499" cy="2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anomalia ou uma situação que precisa ser tratada</a:t>
            </a:r>
          </a:p>
          <a:p>
            <a:r>
              <a:rPr lang="pt-BR" dirty="0"/>
              <a:t>Em um erro de sintaxe, o programa não é compilado para </a:t>
            </a:r>
            <a:r>
              <a:rPr lang="pt-BR" i="1" dirty="0" err="1"/>
              <a:t>bytecode</a:t>
            </a:r>
            <a:r>
              <a:rPr lang="pt-BR" dirty="0"/>
              <a:t>, pois o erro ocorre antes do programa ser executado.</a:t>
            </a:r>
          </a:p>
          <a:p>
            <a:r>
              <a:rPr lang="pt-BR" dirty="0"/>
              <a:t>Já uma exceção ocorre durante a execução do programa, portanto, depois que seu </a:t>
            </a:r>
            <a:r>
              <a:rPr lang="pt-BR" i="1" dirty="0" err="1"/>
              <a:t>bytecode</a:t>
            </a:r>
            <a:r>
              <a:rPr lang="pt-BR" dirty="0"/>
              <a:t> foi gerado.</a:t>
            </a:r>
          </a:p>
        </p:txBody>
      </p:sp>
    </p:spTree>
    <p:extLst>
      <p:ext uri="{BB962C8B-B14F-4D97-AF65-F5344CB8AC3E}">
        <p14:creationId xmlns:p14="http://schemas.microsoft.com/office/powerpoint/2010/main" val="38778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455" y="1127980"/>
            <a:ext cx="7958803" cy="47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Python é utiliza uma sentença composta: </a:t>
            </a:r>
            <a:r>
              <a:rPr lang="pt-BR" b="1" dirty="0" err="1"/>
              <a:t>try</a:t>
            </a:r>
            <a:r>
              <a:rPr lang="pt-BR" b="1" dirty="0"/>
              <a:t>/</a:t>
            </a:r>
            <a:r>
              <a:rPr lang="pt-BR" b="1" dirty="0" err="1"/>
              <a:t>except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5053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como podemos contornar uma exceção gerada quando tentamos ler um arquivo que não existe?</a:t>
            </a:r>
          </a:p>
          <a:p>
            <a:pPr lvl="1"/>
            <a:r>
              <a:rPr lang="pt-BR" dirty="0"/>
              <a:t>Solução: tentar apresentar uma mensagem mais amigável</a:t>
            </a:r>
          </a:p>
        </p:txBody>
      </p:sp>
    </p:spTree>
    <p:extLst>
      <p:ext uri="{BB962C8B-B14F-4D97-AF65-F5344CB8AC3E}">
        <p14:creationId xmlns:p14="http://schemas.microsoft.com/office/powerpoint/2010/main" val="41163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como podemos contornar uma exceção gerada quando tentamos ler um arquivo que não existe?</a:t>
            </a:r>
          </a:p>
          <a:p>
            <a:pPr lvl="1"/>
            <a:r>
              <a:rPr lang="pt-BR" dirty="0"/>
              <a:t>Solução: tentar apresentar uma mensagem mais amigável</a:t>
            </a:r>
          </a:p>
          <a:p>
            <a:pPr lvl="1"/>
            <a:r>
              <a:rPr lang="pt-BR" dirty="0"/>
              <a:t>Código não preparado para essa situação: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7" y="4001294"/>
            <a:ext cx="5743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Exemplo: como podemos contornar uma exceção gerada quando tentamos ler um arquivo que não existe?</a:t>
            </a:r>
          </a:p>
          <a:p>
            <a:pPr lvl="1"/>
            <a:r>
              <a:rPr lang="pt-BR" sz="2000" dirty="0"/>
              <a:t>Solução: tentar apresentar uma mensagem mais amigável</a:t>
            </a:r>
          </a:p>
          <a:p>
            <a:pPr lvl="1"/>
            <a:r>
              <a:rPr lang="pt-BR" sz="2000" dirty="0"/>
              <a:t>Código não preparado para essa situação: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Se o arquivo saida.zip não existir, ocorrerá o seguinte erro: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80" y="3124994"/>
            <a:ext cx="5743575" cy="1752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5333172"/>
            <a:ext cx="7839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5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471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Erros e Exceções</vt:lpstr>
      <vt:lpstr>Escreveu errado? Erros de sintaxe!</vt:lpstr>
      <vt:lpstr>Erros em tempo de execução</vt:lpstr>
      <vt:lpstr>Exceção</vt:lpstr>
      <vt:lpstr>Exceção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Hierarquia de Exceções em Python</vt:lpstr>
      <vt:lpstr>Hierarquia de Exceções em Python</vt:lpstr>
      <vt:lpstr>Hierarquia de Exceções em Python</vt:lpstr>
      <vt:lpstr>Hierarquia de Exceções em Python</vt:lpstr>
      <vt:lpstr>Hierarquia de Exceções em Python</vt:lpstr>
      <vt:lpstr>Hierarquia de Exceções em Python</vt:lpstr>
      <vt:lpstr>Executando código se nenhum exceção for levantada</vt:lpstr>
      <vt:lpstr>Ações de Limpeza: o bloco finally</vt:lpstr>
      <vt:lpstr>Ações de Limpeza: o bloco finally</vt:lpstr>
      <vt:lpstr>Comando raise</vt:lpstr>
      <vt:lpstr>Comando raise</vt:lpstr>
      <vt:lpstr>Comando raise</vt:lpstr>
      <vt:lpstr>Exemplo de Tratamento Robusto de Exceções</vt:lpstr>
      <vt:lpstr>Criando suas próprias Exceções</vt:lpstr>
      <vt:lpstr>Criando suas próprias Exceções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Exceções</dc:title>
  <dc:creator>Gilzamir Gomes</dc:creator>
  <cp:lastModifiedBy>Gilzamir Gomes</cp:lastModifiedBy>
  <cp:revision>6</cp:revision>
  <dcterms:created xsi:type="dcterms:W3CDTF">2017-04-20T10:44:22Z</dcterms:created>
  <dcterms:modified xsi:type="dcterms:W3CDTF">2017-04-20T13:25:25Z</dcterms:modified>
</cp:coreProperties>
</file>