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399-E20B-451D-A8B7-688F13711DC6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8AA-2084-4FAD-B2E6-7E20F88C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42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399-E20B-451D-A8B7-688F13711DC6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8AA-2084-4FAD-B2E6-7E20F88C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57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399-E20B-451D-A8B7-688F13711DC6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8AA-2084-4FAD-B2E6-7E20F88C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36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399-E20B-451D-A8B7-688F13711DC6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8AA-2084-4FAD-B2E6-7E20F88C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57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399-E20B-451D-A8B7-688F13711DC6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8AA-2084-4FAD-B2E6-7E20F88C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05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399-E20B-451D-A8B7-688F13711DC6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8AA-2084-4FAD-B2E6-7E20F88C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67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399-E20B-451D-A8B7-688F13711DC6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8AA-2084-4FAD-B2E6-7E20F88C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56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399-E20B-451D-A8B7-688F13711DC6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8AA-2084-4FAD-B2E6-7E20F88C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35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399-E20B-451D-A8B7-688F13711DC6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8AA-2084-4FAD-B2E6-7E20F88C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8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399-E20B-451D-A8B7-688F13711DC6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8AA-2084-4FAD-B2E6-7E20F88C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66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399-E20B-451D-A8B7-688F13711DC6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8AA-2084-4FAD-B2E6-7E20F88C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31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1399-E20B-451D-A8B7-688F13711DC6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F8AA-2084-4FAD-B2E6-7E20F88C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72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em Python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Gilzamir Gomes</a:t>
            </a:r>
          </a:p>
        </p:txBody>
      </p:sp>
    </p:spTree>
    <p:extLst>
      <p:ext uri="{BB962C8B-B14F-4D97-AF65-F5344CB8AC3E}">
        <p14:creationId xmlns:p14="http://schemas.microsoft.com/office/powerpoint/2010/main" val="3601659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Unpacking</a:t>
            </a:r>
            <a:r>
              <a:rPr lang="pt-BR" dirty="0"/>
              <a:t> dos argumentos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62" y="2696425"/>
            <a:ext cx="11116932" cy="26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4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Lambda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funções anônimas que aceitam argumentos e somente suportam uma expressão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25309" y="2784303"/>
            <a:ext cx="6834671" cy="369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5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dirty="0" err="1"/>
              <a:t>def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211" y="2269941"/>
            <a:ext cx="4042276" cy="225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7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Padronizados de Argumentos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03" y="2170601"/>
            <a:ext cx="8604194" cy="13041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912" y="3753510"/>
            <a:ext cx="7347822" cy="10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Nomeados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Alterar o valor padrão dos argumentos por meio de parâmetros nomeados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16" y="3214017"/>
            <a:ext cx="9513385" cy="93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6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Recebendo um número arbitrário de argumentos: </a:t>
            </a:r>
            <a:r>
              <a:rPr lang="pt-BR" dirty="0" err="1"/>
              <a:t>Packing</a:t>
            </a:r>
            <a:r>
              <a:rPr lang="pt-BR" dirty="0"/>
              <a:t> e </a:t>
            </a:r>
            <a:r>
              <a:rPr lang="pt-BR" dirty="0" err="1"/>
              <a:t>Unpaking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237849" cy="4351338"/>
          </a:xfrm>
        </p:spPr>
        <p:txBody>
          <a:bodyPr/>
          <a:lstStyle/>
          <a:p>
            <a:r>
              <a:rPr lang="pt-BR" dirty="0"/>
              <a:t>Sem utilizar </a:t>
            </a:r>
            <a:r>
              <a:rPr lang="pt-BR" dirty="0" err="1"/>
              <a:t>Packing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Utilizando </a:t>
            </a:r>
            <a:r>
              <a:rPr lang="pt-BR" dirty="0" err="1"/>
              <a:t>Packing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678" y="1877219"/>
            <a:ext cx="6467475" cy="21240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853" y="4294982"/>
            <a:ext cx="6210300" cy="1933575"/>
          </a:xfrm>
          <a:prstGeom prst="rect">
            <a:avLst/>
          </a:prstGeom>
        </p:spPr>
      </p:pic>
      <p:cxnSp>
        <p:nvCxnSpPr>
          <p:cNvPr id="8" name="Conector reto 7"/>
          <p:cNvCxnSpPr>
            <a:cxnSpLocks/>
          </p:cNvCxnSpPr>
          <p:nvPr/>
        </p:nvCxnSpPr>
        <p:spPr>
          <a:xfrm>
            <a:off x="4786678" y="4052888"/>
            <a:ext cx="656712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81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Recebendo um número arbitrário de argumentos: </a:t>
            </a:r>
            <a:r>
              <a:rPr lang="pt-BR" dirty="0" err="1"/>
              <a:t>Packing</a:t>
            </a:r>
            <a:r>
              <a:rPr lang="pt-BR" dirty="0"/>
              <a:t> e </a:t>
            </a:r>
            <a:r>
              <a:rPr lang="pt-BR" dirty="0" err="1"/>
              <a:t>Unpaking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205653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Sem utilizar </a:t>
            </a:r>
            <a:r>
              <a:rPr lang="pt-BR" dirty="0" err="1"/>
              <a:t>Packing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Utilizando </a:t>
            </a:r>
            <a:r>
              <a:rPr lang="pt-BR" dirty="0" err="1"/>
              <a:t>Packing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Se a coleção tiver mais argumentos que os parâmetros da função, ocorrerá um </a:t>
            </a:r>
            <a:r>
              <a:rPr lang="pt-BR" dirty="0" err="1"/>
              <a:t>TypeError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678" y="1877219"/>
            <a:ext cx="6467475" cy="21240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853" y="4294982"/>
            <a:ext cx="6210300" cy="1933575"/>
          </a:xfrm>
          <a:prstGeom prst="rect">
            <a:avLst/>
          </a:prstGeom>
        </p:spPr>
      </p:pic>
      <p:cxnSp>
        <p:nvCxnSpPr>
          <p:cNvPr id="8" name="Conector reto 7"/>
          <p:cNvCxnSpPr>
            <a:cxnSpLocks/>
          </p:cNvCxnSpPr>
          <p:nvPr/>
        </p:nvCxnSpPr>
        <p:spPr>
          <a:xfrm>
            <a:off x="4786678" y="4052888"/>
            <a:ext cx="656712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6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Packing</a:t>
            </a:r>
            <a:r>
              <a:rPr lang="pt-BR" dirty="0"/>
              <a:t> com Parâmetros nomeados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2644567"/>
            <a:ext cx="7791450" cy="32480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48972" y="1690688"/>
            <a:ext cx="2723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Sem utilizar </a:t>
            </a:r>
            <a:r>
              <a:rPr lang="pt-BR" sz="2400" b="1" dirty="0" err="1"/>
              <a:t>Packing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72351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Packing</a:t>
            </a:r>
            <a:r>
              <a:rPr lang="pt-BR" dirty="0"/>
              <a:t> com Parâmetros nomeados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48972" y="1690688"/>
            <a:ext cx="252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Utilizando </a:t>
            </a:r>
            <a:r>
              <a:rPr lang="pt-BR" sz="2400" b="1" dirty="0" err="1"/>
              <a:t>Packing</a:t>
            </a:r>
            <a:endParaRPr lang="pt-BR" sz="2400" b="1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225" y="2307382"/>
            <a:ext cx="7253726" cy="375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3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Unpacking</a:t>
            </a:r>
            <a:r>
              <a:rPr lang="pt-BR" dirty="0"/>
              <a:t> dos argumentos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207"/>
            <a:ext cx="7317402" cy="363863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5" y="4883649"/>
            <a:ext cx="5934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44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101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Funções em Python</vt:lpstr>
      <vt:lpstr>Comando def</vt:lpstr>
      <vt:lpstr>Valores Padronizados de Argumentos</vt:lpstr>
      <vt:lpstr>Parâmetros Nomeados</vt:lpstr>
      <vt:lpstr>Recebendo um número arbitrário de argumentos: Packing e Unpaking</vt:lpstr>
      <vt:lpstr>Recebendo um número arbitrário de argumentos: Packing e Unpaking</vt:lpstr>
      <vt:lpstr>Packing com Parâmetros nomeados</vt:lpstr>
      <vt:lpstr>Packing com Parâmetros nomeados</vt:lpstr>
      <vt:lpstr>Unpacking dos argumentos</vt:lpstr>
      <vt:lpstr>Unpacking dos argumentos</vt:lpstr>
      <vt:lpstr>Lambda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em Python</dc:title>
  <dc:creator>Gilzamir Gomes</dc:creator>
  <cp:lastModifiedBy>Gilzamir Gomes</cp:lastModifiedBy>
  <cp:revision>1</cp:revision>
  <dcterms:created xsi:type="dcterms:W3CDTF">2017-03-23T12:13:10Z</dcterms:created>
  <dcterms:modified xsi:type="dcterms:W3CDTF">2017-03-23T18:20:06Z</dcterms:modified>
</cp:coreProperties>
</file>