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4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5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36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7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05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56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35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6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2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Gilzamir Gomes</a:t>
            </a:r>
          </a:p>
        </p:txBody>
      </p:sp>
    </p:spTree>
    <p:extLst>
      <p:ext uri="{BB962C8B-B14F-4D97-AF65-F5344CB8AC3E}">
        <p14:creationId xmlns:p14="http://schemas.microsoft.com/office/powerpoint/2010/main" val="360165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Unpacking</a:t>
            </a:r>
            <a:r>
              <a:rPr lang="pt-BR" dirty="0"/>
              <a:t> dos argumentos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2" y="2696425"/>
            <a:ext cx="11116932" cy="26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funções anônimas que aceitam argumentos e somente suportam uma expressão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309" y="2784303"/>
            <a:ext cx="6834671" cy="36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def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211" y="2269941"/>
            <a:ext cx="4042276" cy="22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Padronizados de Argumentos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3" y="2170601"/>
            <a:ext cx="8604194" cy="1304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12" y="3753510"/>
            <a:ext cx="7347822" cy="10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Nomeados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Alterar o valor padrão dos argumentos por meio de parâmetros nomeados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16" y="3214017"/>
            <a:ext cx="9513385" cy="9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6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um número arbitrário de argumentos: </a:t>
            </a:r>
            <a:r>
              <a:rPr lang="pt-BR" dirty="0" err="1"/>
              <a:t>Packing</a:t>
            </a:r>
            <a:r>
              <a:rPr lang="pt-BR" dirty="0"/>
              <a:t> e </a:t>
            </a:r>
            <a:r>
              <a:rPr lang="pt-BR" dirty="0" err="1"/>
              <a:t>Unpaking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37849" cy="4351338"/>
          </a:xfrm>
        </p:spPr>
        <p:txBody>
          <a:bodyPr/>
          <a:lstStyle/>
          <a:p>
            <a:r>
              <a:rPr lang="pt-BR" dirty="0"/>
              <a:t>Sem utilizar </a:t>
            </a:r>
            <a:r>
              <a:rPr lang="pt-BR" dirty="0" err="1"/>
              <a:t>Packing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Utilizando </a:t>
            </a:r>
            <a:r>
              <a:rPr lang="pt-BR" dirty="0" err="1"/>
              <a:t>Packing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78" y="1877219"/>
            <a:ext cx="6467475" cy="2124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53" y="4294982"/>
            <a:ext cx="6210300" cy="1933575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4786678" y="4052888"/>
            <a:ext cx="65671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1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um número arbitrário de argumentos: </a:t>
            </a:r>
            <a:r>
              <a:rPr lang="pt-BR" dirty="0" err="1"/>
              <a:t>Packing</a:t>
            </a:r>
            <a:r>
              <a:rPr lang="pt-BR" dirty="0"/>
              <a:t> e </a:t>
            </a:r>
            <a:r>
              <a:rPr lang="pt-BR" dirty="0" err="1"/>
              <a:t>Unpaking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05653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Sem utilizar </a:t>
            </a:r>
            <a:r>
              <a:rPr lang="pt-BR" dirty="0" err="1"/>
              <a:t>Packing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Utilizando </a:t>
            </a:r>
            <a:r>
              <a:rPr lang="pt-BR" dirty="0" err="1"/>
              <a:t>Packing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 a coleção tiver mais argumentos que os parâmetros da função, ocorrerá um </a:t>
            </a:r>
            <a:r>
              <a:rPr lang="pt-BR" dirty="0" err="1"/>
              <a:t>TypeError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78" y="1877219"/>
            <a:ext cx="6467475" cy="2124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53" y="4294982"/>
            <a:ext cx="6210300" cy="1933575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4786678" y="4052888"/>
            <a:ext cx="65671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Packing</a:t>
            </a:r>
            <a:r>
              <a:rPr lang="pt-BR" dirty="0"/>
              <a:t> com Parâmetros nomeados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644567"/>
            <a:ext cx="7791450" cy="32480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48972" y="1690688"/>
            <a:ext cx="2723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Sem utilizar </a:t>
            </a:r>
            <a:r>
              <a:rPr lang="pt-BR" sz="2400" b="1" dirty="0" err="1"/>
              <a:t>Packing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72351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Packing</a:t>
            </a:r>
            <a:r>
              <a:rPr lang="pt-BR" dirty="0"/>
              <a:t> com Parâmetros nomeados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48972" y="1690688"/>
            <a:ext cx="252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Utilizando </a:t>
            </a:r>
            <a:r>
              <a:rPr lang="pt-BR" sz="2400" b="1" dirty="0" err="1"/>
              <a:t>Packing</a:t>
            </a:r>
            <a:endParaRPr lang="pt-BR" sz="2400" b="1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25" y="2307382"/>
            <a:ext cx="7253726" cy="37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3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Unpacking</a:t>
            </a:r>
            <a:r>
              <a:rPr lang="pt-BR" dirty="0"/>
              <a:t> dos argumentos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207"/>
            <a:ext cx="7317402" cy="36386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4883649"/>
            <a:ext cx="5934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4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Funções em Python</vt:lpstr>
      <vt:lpstr>Comando def</vt:lpstr>
      <vt:lpstr>Valores Padronizados de Argumentos</vt:lpstr>
      <vt:lpstr>Parâmetros Nomeados</vt:lpstr>
      <vt:lpstr>Recebendo um número arbitrário de argumentos: Packing e Unpaking</vt:lpstr>
      <vt:lpstr>Recebendo um número arbitrário de argumentos: Packing e Unpaking</vt:lpstr>
      <vt:lpstr>Packing com Parâmetros nomeados</vt:lpstr>
      <vt:lpstr>Packing com Parâmetros nomeados</vt:lpstr>
      <vt:lpstr>Unpacking dos argumentos</vt:lpstr>
      <vt:lpstr>Unpacking dos argumentos</vt:lpstr>
      <vt:lpstr>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em Python</dc:title>
  <dc:creator>Gilzamir Gomes</dc:creator>
  <cp:lastModifiedBy>Gilzamir Gomes</cp:lastModifiedBy>
  <cp:revision>1</cp:revision>
  <dcterms:created xsi:type="dcterms:W3CDTF">2017-03-23T12:13:10Z</dcterms:created>
  <dcterms:modified xsi:type="dcterms:W3CDTF">2017-03-23T13:24:39Z</dcterms:modified>
</cp:coreProperties>
</file>