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304" r:id="rId4"/>
    <p:sldId id="300" r:id="rId5"/>
    <p:sldId id="309" r:id="rId6"/>
    <p:sldId id="306" r:id="rId7"/>
    <p:sldId id="307" r:id="rId8"/>
    <p:sldId id="308" r:id="rId9"/>
    <p:sldId id="310" r:id="rId10"/>
    <p:sldId id="313" r:id="rId11"/>
    <p:sldId id="312" r:id="rId12"/>
    <p:sldId id="311" r:id="rId13"/>
    <p:sldId id="314" r:id="rId14"/>
    <p:sldId id="315" r:id="rId15"/>
    <p:sldId id="317" r:id="rId16"/>
    <p:sldId id="278" r:id="rId17"/>
  </p:sldIdLst>
  <p:sldSz cx="9144000" cy="5143500" type="screen16x9"/>
  <p:notesSz cx="6858000" cy="9144000"/>
  <p:embeddedFontLst>
    <p:embeddedFont>
      <p:font typeface="Encode Sans Semi Condensed" panose="020B0600000101010101" charset="-127"/>
      <p:regular r:id="rId19"/>
      <p:bold r:id="rId20"/>
    </p:embeddedFont>
    <p:embeddedFont>
      <p:font typeface="Amatic SC" panose="00000500000000000000" pitchFamily="2" charset="-79"/>
      <p:regular r:id="rId21"/>
      <p:bold r:id="rId22"/>
    </p:embeddedFont>
    <p:embeddedFont>
      <p:font typeface="Encode Sans Semi Condensed Light" panose="020B0600000101010101" charset="0"/>
      <p:regular r:id="rId23"/>
      <p:bold r:id="rId24"/>
    </p:embeddedFont>
    <p:embeddedFont>
      <p:font typeface="함초롬바탕" panose="02030504000101010101" pitchFamily="18" charset="-127"/>
      <p:regular r:id="rId25"/>
      <p:bold r:id="rId26"/>
    </p:embeddedFont>
    <p:embeddedFont>
      <p:font typeface="휴먼편지체" panose="02030504000101010101" pitchFamily="18" charset="-127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EDC"/>
    <a:srgbClr val="E7EDEC"/>
    <a:srgbClr val="E6E6E6"/>
    <a:srgbClr val="E3EAEB"/>
    <a:srgbClr val="DBE4E5"/>
    <a:srgbClr val="99FFB0"/>
    <a:srgbClr val="F85208"/>
    <a:srgbClr val="1AB6E0"/>
    <a:srgbClr val="1AB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48" autoAdjust="0"/>
  </p:normalViewPr>
  <p:slideViewPr>
    <p:cSldViewPr snapToGrid="0">
      <p:cViewPr varScale="1">
        <p:scale>
          <a:sx n="108" d="100"/>
          <a:sy n="108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68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661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발견된 메시지 </a:t>
            </a:r>
            <a:r>
              <a:rPr lang="en-US" altLang="ko-KR" dirty="0"/>
              <a:t>: </a:t>
            </a:r>
            <a:r>
              <a:rPr lang="ko-KR" altLang="en-US" dirty="0"/>
              <a:t>누가 보냈는지 모름</a:t>
            </a:r>
            <a:endParaRPr lang="en-US" altLang="ko-KR" dirty="0"/>
          </a:p>
          <a:p>
            <a:r>
              <a:rPr lang="ko-KR" altLang="en-US" dirty="0"/>
              <a:t>유실된 메시지 </a:t>
            </a:r>
            <a:r>
              <a:rPr lang="en-US" altLang="ko-KR" dirty="0"/>
              <a:t>: </a:t>
            </a:r>
            <a:r>
              <a:rPr lang="ko-KR" altLang="en-US" dirty="0"/>
              <a:t>누구에게 보내는지 모름</a:t>
            </a:r>
            <a:r>
              <a:rPr lang="en-US" altLang="ko-KR" dirty="0"/>
              <a:t>(</a:t>
            </a:r>
            <a:r>
              <a:rPr lang="ko-KR" altLang="en-US" dirty="0" err="1"/>
              <a:t>받는사람을</a:t>
            </a:r>
            <a:r>
              <a:rPr lang="ko-KR" altLang="en-US" dirty="0"/>
              <a:t> 모름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851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활성화 막대 </a:t>
            </a:r>
            <a:r>
              <a:rPr lang="en-US" altLang="ko-KR" dirty="0"/>
              <a:t>:</a:t>
            </a:r>
            <a:r>
              <a:rPr lang="ko-KR" altLang="en-US" dirty="0"/>
              <a:t> 그 시간동안 무엇인가 일</a:t>
            </a:r>
            <a:r>
              <a:rPr lang="en-US" altLang="ko-KR" dirty="0"/>
              <a:t>(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을 한다</a:t>
            </a:r>
            <a:endParaRPr lang="en-US" altLang="ko-KR" dirty="0"/>
          </a:p>
          <a:p>
            <a:r>
              <a:rPr lang="ko-KR" altLang="en-US" dirty="0" err="1"/>
              <a:t>리턴값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점선의 화살표가 채워져 있지 않은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788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ko-KR" altLang="en-US" dirty="0" err="1"/>
              <a:t>삽입시</a:t>
            </a:r>
            <a:r>
              <a:rPr lang="ko-KR" altLang="en-US" dirty="0"/>
              <a:t> </a:t>
            </a:r>
            <a:r>
              <a:rPr lang="en-US" altLang="ko-KR" dirty="0"/>
              <a:t>: Main -&gt; </a:t>
            </a:r>
            <a:r>
              <a:rPr lang="ko-KR" altLang="en-US" dirty="0"/>
              <a:t>마오 </a:t>
            </a:r>
            <a:r>
              <a:rPr lang="en-US" altLang="ko-KR" dirty="0"/>
              <a:t>-&gt; add -&gt; actor  </a:t>
            </a:r>
            <a:r>
              <a:rPr lang="ko-KR" altLang="en-US" dirty="0"/>
              <a:t>생성되면 하단의 이름 먼저 </a:t>
            </a:r>
            <a:r>
              <a:rPr lang="en-US" altLang="ko-KR" dirty="0"/>
              <a:t>‘</a:t>
            </a:r>
            <a:r>
              <a:rPr lang="ko-KR" altLang="en-US" dirty="0"/>
              <a:t>고객</a:t>
            </a:r>
            <a:r>
              <a:rPr lang="en-US" altLang="ko-KR" dirty="0"/>
              <a:t>’</a:t>
            </a:r>
            <a:r>
              <a:rPr lang="ko-KR" altLang="en-US" dirty="0"/>
              <a:t>으로 바꾸고 화면에 </a:t>
            </a:r>
            <a:r>
              <a:rPr lang="ko-KR" altLang="en-US" dirty="0" err="1"/>
              <a:t>끌어다</a:t>
            </a:r>
            <a:r>
              <a:rPr lang="ko-KR" altLang="en-US" dirty="0"/>
              <a:t> 놓는다</a:t>
            </a:r>
          </a:p>
        </p:txBody>
      </p:sp>
    </p:spTree>
    <p:extLst>
      <p:ext uri="{BB962C8B-B14F-4D97-AF65-F5344CB8AC3E}">
        <p14:creationId xmlns:p14="http://schemas.microsoft.com/office/powerpoint/2010/main" val="6929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bg>
      <p:bgPr>
        <a:solidFill>
          <a:srgbClr val="E3EAEB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38616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baseline="0">
                <a:ea typeface="휴먼편지체" panose="02030504000101010101" pitchFamily="18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 dirty="0"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135932"/>
            <a:ext cx="5660100" cy="3688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49263" lvl="0" indent="-373063" rtl="0">
              <a:spcBef>
                <a:spcPts val="300"/>
              </a:spcBef>
              <a:spcAft>
                <a:spcPts val="300"/>
              </a:spcAft>
              <a:buSzPts val="2400"/>
              <a:buChar char="⊹"/>
              <a:defRPr sz="1800" baseline="0">
                <a:ea typeface="함초롬바탕" panose="02030604000101010101" pitchFamily="18" charset="-127"/>
              </a:defRPr>
            </a:lvl1pPr>
            <a:lvl2pPr marL="715963" lvl="1" indent="-271463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1600" baseline="0">
                <a:ea typeface="함초롬바탕" panose="02030604000101010101" pitchFamily="18" charset="-127"/>
              </a:defRPr>
            </a:lvl2pPr>
            <a:lvl3pPr marL="989013" lvl="2" indent="-273050" rtl="0">
              <a:spcBef>
                <a:spcPts val="0"/>
              </a:spcBef>
              <a:spcAft>
                <a:spcPts val="0"/>
              </a:spcAft>
              <a:buSzPts val="2400"/>
              <a:buChar char="⬩"/>
              <a:defRPr sz="1400" baseline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sz="1800" baseline="0" dirty="0">
              <a:ea typeface="함초롬바탕" panose="02030604000101010101" pitchFamily="18" charset="-127"/>
            </a:endParaRPr>
          </a:p>
          <a:p>
            <a:pPr lvl="2"/>
            <a:endParaRPr dirty="0"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4" name="Google Shape;554;p5"/>
          <p:cNvGrpSpPr/>
          <p:nvPr/>
        </p:nvGrpSpPr>
        <p:grpSpPr>
          <a:xfrm>
            <a:off x="278809" y="44908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1477;p12">
            <a:extLst>
              <a:ext uri="{FF2B5EF4-FFF2-40B4-BE49-F238E27FC236}">
                <a16:creationId xmlns:a16="http://schemas.microsoft.com/office/drawing/2014/main" id="{FEAFF67A-05C9-4924-B294-B2AAFF2AACF4}"/>
              </a:ext>
            </a:extLst>
          </p:cNvPr>
          <p:cNvGrpSpPr/>
          <p:nvPr userDrawn="1"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225" name="Google Shape;1478;p12">
              <a:extLst>
                <a:ext uri="{FF2B5EF4-FFF2-40B4-BE49-F238E27FC236}">
                  <a16:creationId xmlns:a16="http://schemas.microsoft.com/office/drawing/2014/main" id="{226C7CAE-4E31-4B15-9A17-B1C1AD30D3C3}"/>
                </a:ext>
              </a:extLst>
            </p:cNvPr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479;p12">
              <a:extLst>
                <a:ext uri="{FF2B5EF4-FFF2-40B4-BE49-F238E27FC236}">
                  <a16:creationId xmlns:a16="http://schemas.microsoft.com/office/drawing/2014/main" id="{50750C49-76E7-4B5B-8576-CF3176B45CE5}"/>
                </a:ext>
              </a:extLst>
            </p:cNvPr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480;p12">
              <a:extLst>
                <a:ext uri="{FF2B5EF4-FFF2-40B4-BE49-F238E27FC236}">
                  <a16:creationId xmlns:a16="http://schemas.microsoft.com/office/drawing/2014/main" id="{E0F65D5B-9E58-4F22-BE41-43907CC3403C}"/>
                </a:ext>
              </a:extLst>
            </p:cNvPr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481;p12">
              <a:extLst>
                <a:ext uri="{FF2B5EF4-FFF2-40B4-BE49-F238E27FC236}">
                  <a16:creationId xmlns:a16="http://schemas.microsoft.com/office/drawing/2014/main" id="{55BDB3E9-034E-4B10-B981-C59AF9569150}"/>
                </a:ext>
              </a:extLst>
            </p:cNvPr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1482;p12">
            <a:extLst>
              <a:ext uri="{FF2B5EF4-FFF2-40B4-BE49-F238E27FC236}">
                <a16:creationId xmlns:a16="http://schemas.microsoft.com/office/drawing/2014/main" id="{4D3764E7-45B4-4F77-A379-C23D358DC2CB}"/>
              </a:ext>
            </a:extLst>
          </p:cNvPr>
          <p:cNvGrpSpPr/>
          <p:nvPr userDrawn="1"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230" name="Google Shape;1483;p12">
              <a:extLst>
                <a:ext uri="{FF2B5EF4-FFF2-40B4-BE49-F238E27FC236}">
                  <a16:creationId xmlns:a16="http://schemas.microsoft.com/office/drawing/2014/main" id="{F61044A3-00D9-4694-B662-862755F2E900}"/>
                </a:ext>
              </a:extLst>
            </p:cNvPr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484;p12">
              <a:extLst>
                <a:ext uri="{FF2B5EF4-FFF2-40B4-BE49-F238E27FC236}">
                  <a16:creationId xmlns:a16="http://schemas.microsoft.com/office/drawing/2014/main" id="{A32CB150-E598-45DC-A492-720F15144FE9}"/>
                </a:ext>
              </a:extLst>
            </p:cNvPr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485;p12">
              <a:extLst>
                <a:ext uri="{FF2B5EF4-FFF2-40B4-BE49-F238E27FC236}">
                  <a16:creationId xmlns:a16="http://schemas.microsoft.com/office/drawing/2014/main" id="{1A2F65F2-5A74-4863-BF36-C4B7F2E1A9D1}"/>
                </a:ext>
              </a:extLst>
            </p:cNvPr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486;p12">
              <a:extLst>
                <a:ext uri="{FF2B5EF4-FFF2-40B4-BE49-F238E27FC236}">
                  <a16:creationId xmlns:a16="http://schemas.microsoft.com/office/drawing/2014/main" id="{2BEDF2B4-AD04-48C8-AC2B-F4627F88EAD9}"/>
                </a:ext>
              </a:extLst>
            </p:cNvPr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1487;p12">
            <a:extLst>
              <a:ext uri="{FF2B5EF4-FFF2-40B4-BE49-F238E27FC236}">
                <a16:creationId xmlns:a16="http://schemas.microsoft.com/office/drawing/2014/main" id="{AC3023FC-DD84-4B4B-82C7-ECDE06F9C59A}"/>
              </a:ext>
            </a:extLst>
          </p:cNvPr>
          <p:cNvGrpSpPr/>
          <p:nvPr userDrawn="1"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235" name="Google Shape;1488;p12">
              <a:extLst>
                <a:ext uri="{FF2B5EF4-FFF2-40B4-BE49-F238E27FC236}">
                  <a16:creationId xmlns:a16="http://schemas.microsoft.com/office/drawing/2014/main" id="{94E491F5-6704-4E9A-B272-D78433F4F8E5}"/>
                </a:ext>
              </a:extLst>
            </p:cNvPr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489;p12">
              <a:extLst>
                <a:ext uri="{FF2B5EF4-FFF2-40B4-BE49-F238E27FC236}">
                  <a16:creationId xmlns:a16="http://schemas.microsoft.com/office/drawing/2014/main" id="{20478D3E-ED4C-4C6D-BF1B-77CA2364FBD1}"/>
                </a:ext>
              </a:extLst>
            </p:cNvPr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490;p12">
              <a:extLst>
                <a:ext uri="{FF2B5EF4-FFF2-40B4-BE49-F238E27FC236}">
                  <a16:creationId xmlns:a16="http://schemas.microsoft.com/office/drawing/2014/main" id="{18D656FA-0183-4A9B-8BD7-0BA47C55F9CD}"/>
                </a:ext>
              </a:extLst>
            </p:cNvPr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491;p12">
              <a:extLst>
                <a:ext uri="{FF2B5EF4-FFF2-40B4-BE49-F238E27FC236}">
                  <a16:creationId xmlns:a16="http://schemas.microsoft.com/office/drawing/2014/main" id="{AD73F1A0-750D-4205-864C-FF3E9D0973C7}"/>
                </a:ext>
              </a:extLst>
            </p:cNvPr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492;p12">
              <a:extLst>
                <a:ext uri="{FF2B5EF4-FFF2-40B4-BE49-F238E27FC236}">
                  <a16:creationId xmlns:a16="http://schemas.microsoft.com/office/drawing/2014/main" id="{C6A0453B-20C3-48F9-BCB7-5A3B28FF7B40}"/>
                </a:ext>
              </a:extLst>
            </p:cNvPr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1493;p12">
              <a:extLst>
                <a:ext uri="{FF2B5EF4-FFF2-40B4-BE49-F238E27FC236}">
                  <a16:creationId xmlns:a16="http://schemas.microsoft.com/office/drawing/2014/main" id="{23CA777D-0481-405F-A894-BB7C7D06CF6D}"/>
                </a:ext>
              </a:extLst>
            </p:cNvPr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1494;p12">
            <a:extLst>
              <a:ext uri="{FF2B5EF4-FFF2-40B4-BE49-F238E27FC236}">
                <a16:creationId xmlns:a16="http://schemas.microsoft.com/office/drawing/2014/main" id="{AD7F6B8B-1C98-4686-937E-A65D0A2DF5BF}"/>
              </a:ext>
            </a:extLst>
          </p:cNvPr>
          <p:cNvGrpSpPr/>
          <p:nvPr userDrawn="1"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242" name="Google Shape;1495;p12">
              <a:extLst>
                <a:ext uri="{FF2B5EF4-FFF2-40B4-BE49-F238E27FC236}">
                  <a16:creationId xmlns:a16="http://schemas.microsoft.com/office/drawing/2014/main" id="{74486352-2C6A-44D2-9015-38F0BE7D9153}"/>
                </a:ext>
              </a:extLst>
            </p:cNvPr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496;p12">
              <a:extLst>
                <a:ext uri="{FF2B5EF4-FFF2-40B4-BE49-F238E27FC236}">
                  <a16:creationId xmlns:a16="http://schemas.microsoft.com/office/drawing/2014/main" id="{7E6BECEE-047A-4DD9-8485-F8165F33FFD2}"/>
                </a:ext>
              </a:extLst>
            </p:cNvPr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1497;p12">
              <a:extLst>
                <a:ext uri="{FF2B5EF4-FFF2-40B4-BE49-F238E27FC236}">
                  <a16:creationId xmlns:a16="http://schemas.microsoft.com/office/drawing/2014/main" id="{04C72AFF-681B-44B8-9260-68CB804EB520}"/>
                </a:ext>
              </a:extLst>
            </p:cNvPr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1498;p12">
              <a:extLst>
                <a:ext uri="{FF2B5EF4-FFF2-40B4-BE49-F238E27FC236}">
                  <a16:creationId xmlns:a16="http://schemas.microsoft.com/office/drawing/2014/main" id="{DEEB2FF3-6F82-4F74-B0A8-C4A18D3DB25B}"/>
                </a:ext>
              </a:extLst>
            </p:cNvPr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1499;p12">
            <a:extLst>
              <a:ext uri="{FF2B5EF4-FFF2-40B4-BE49-F238E27FC236}">
                <a16:creationId xmlns:a16="http://schemas.microsoft.com/office/drawing/2014/main" id="{54739D56-EE4F-48C8-BDC8-FD113216031A}"/>
              </a:ext>
            </a:extLst>
          </p:cNvPr>
          <p:cNvGrpSpPr/>
          <p:nvPr userDrawn="1"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247" name="Google Shape;1500;p12">
              <a:extLst>
                <a:ext uri="{FF2B5EF4-FFF2-40B4-BE49-F238E27FC236}">
                  <a16:creationId xmlns:a16="http://schemas.microsoft.com/office/drawing/2014/main" id="{4F4DD154-5D68-416E-906F-D01881FDE32F}"/>
                </a:ext>
              </a:extLst>
            </p:cNvPr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01;p12">
              <a:extLst>
                <a:ext uri="{FF2B5EF4-FFF2-40B4-BE49-F238E27FC236}">
                  <a16:creationId xmlns:a16="http://schemas.microsoft.com/office/drawing/2014/main" id="{3FF47F60-F464-46A9-AD8E-F4486D26FFD9}"/>
                </a:ext>
              </a:extLst>
            </p:cNvPr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1502;p12">
              <a:extLst>
                <a:ext uri="{FF2B5EF4-FFF2-40B4-BE49-F238E27FC236}">
                  <a16:creationId xmlns:a16="http://schemas.microsoft.com/office/drawing/2014/main" id="{7D797DC1-2723-46B1-B314-72CCCFA6333E}"/>
                </a:ext>
              </a:extLst>
            </p:cNvPr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50" name="Google Shape;1503;p12">
                <a:extLst>
                  <a:ext uri="{FF2B5EF4-FFF2-40B4-BE49-F238E27FC236}">
                    <a16:creationId xmlns:a16="http://schemas.microsoft.com/office/drawing/2014/main" id="{1A6FE046-B9E1-49AF-AEA1-EFD02C38C7D2}"/>
                  </a:ext>
                </a:extLst>
              </p:cNvPr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52" name="Google Shape;1504;p12">
                  <a:extLst>
                    <a:ext uri="{FF2B5EF4-FFF2-40B4-BE49-F238E27FC236}">
                      <a16:creationId xmlns:a16="http://schemas.microsoft.com/office/drawing/2014/main" id="{1DF06555-976C-4323-98A2-3220A8B25194}"/>
                    </a:ext>
                  </a:extLst>
                </p:cNvPr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1505;p12">
                  <a:extLst>
                    <a:ext uri="{FF2B5EF4-FFF2-40B4-BE49-F238E27FC236}">
                      <a16:creationId xmlns:a16="http://schemas.microsoft.com/office/drawing/2014/main" id="{3CEFDF0E-4D3A-4356-B721-0014CE838F19}"/>
                    </a:ext>
                  </a:extLst>
                </p:cNvPr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1506;p12">
                  <a:extLst>
                    <a:ext uri="{FF2B5EF4-FFF2-40B4-BE49-F238E27FC236}">
                      <a16:creationId xmlns:a16="http://schemas.microsoft.com/office/drawing/2014/main" id="{725D10C9-2992-4770-93F0-200EFCC5E90B}"/>
                    </a:ext>
                  </a:extLst>
                </p:cNvPr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1" name="Google Shape;1507;p12">
                <a:extLst>
                  <a:ext uri="{FF2B5EF4-FFF2-40B4-BE49-F238E27FC236}">
                    <a16:creationId xmlns:a16="http://schemas.microsoft.com/office/drawing/2014/main" id="{3BC4E63E-8A47-4C2E-B03C-ED9BE9406513}"/>
                  </a:ext>
                </a:extLst>
              </p:cNvPr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" name="Google Shape;1508;p12">
            <a:extLst>
              <a:ext uri="{FF2B5EF4-FFF2-40B4-BE49-F238E27FC236}">
                <a16:creationId xmlns:a16="http://schemas.microsoft.com/office/drawing/2014/main" id="{28722931-C8C6-42BA-85AC-B1E2661201B7}"/>
              </a:ext>
            </a:extLst>
          </p:cNvPr>
          <p:cNvGrpSpPr/>
          <p:nvPr userDrawn="1"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256" name="Google Shape;1509;p12">
              <a:extLst>
                <a:ext uri="{FF2B5EF4-FFF2-40B4-BE49-F238E27FC236}">
                  <a16:creationId xmlns:a16="http://schemas.microsoft.com/office/drawing/2014/main" id="{9BCDD28A-3285-41B0-83C1-8A51973BBFCE}"/>
                </a:ext>
              </a:extLst>
            </p:cNvPr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63" name="Google Shape;1510;p12">
                <a:extLst>
                  <a:ext uri="{FF2B5EF4-FFF2-40B4-BE49-F238E27FC236}">
                    <a16:creationId xmlns:a16="http://schemas.microsoft.com/office/drawing/2014/main" id="{E94F75A4-514C-4378-9695-72DD90E24C4D}"/>
                  </a:ext>
                </a:extLst>
              </p:cNvPr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511;p12">
                <a:extLst>
                  <a:ext uri="{FF2B5EF4-FFF2-40B4-BE49-F238E27FC236}">
                    <a16:creationId xmlns:a16="http://schemas.microsoft.com/office/drawing/2014/main" id="{230F0766-C426-4B8F-82EB-F5AF74A0F5F1}"/>
                  </a:ext>
                </a:extLst>
              </p:cNvPr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1512;p12">
              <a:extLst>
                <a:ext uri="{FF2B5EF4-FFF2-40B4-BE49-F238E27FC236}">
                  <a16:creationId xmlns:a16="http://schemas.microsoft.com/office/drawing/2014/main" id="{9DE5AD01-424C-4212-8F6F-9D04BCCAE64D}"/>
                </a:ext>
              </a:extLst>
            </p:cNvPr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258" name="Google Shape;1513;p12">
                <a:extLst>
                  <a:ext uri="{FF2B5EF4-FFF2-40B4-BE49-F238E27FC236}">
                    <a16:creationId xmlns:a16="http://schemas.microsoft.com/office/drawing/2014/main" id="{E4F587BF-DDEB-438C-AAFD-9A31E59CB6BB}"/>
                  </a:ext>
                </a:extLst>
              </p:cNvPr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260" name="Google Shape;1514;p12">
                  <a:extLst>
                    <a:ext uri="{FF2B5EF4-FFF2-40B4-BE49-F238E27FC236}">
                      <a16:creationId xmlns:a16="http://schemas.microsoft.com/office/drawing/2014/main" id="{66CC0B9B-B0D9-4ABC-A18A-DB2D88E91552}"/>
                    </a:ext>
                  </a:extLst>
                </p:cNvPr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515;p12">
                  <a:extLst>
                    <a:ext uri="{FF2B5EF4-FFF2-40B4-BE49-F238E27FC236}">
                      <a16:creationId xmlns:a16="http://schemas.microsoft.com/office/drawing/2014/main" id="{DD6AD579-368E-46B4-AFC7-ADCAFD2C6BAC}"/>
                    </a:ext>
                  </a:extLst>
                </p:cNvPr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516;p12">
                  <a:extLst>
                    <a:ext uri="{FF2B5EF4-FFF2-40B4-BE49-F238E27FC236}">
                      <a16:creationId xmlns:a16="http://schemas.microsoft.com/office/drawing/2014/main" id="{C60D4D37-8371-4257-B494-4E5F6934F7E2}"/>
                    </a:ext>
                  </a:extLst>
                </p:cNvPr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9" name="Google Shape;1517;p12">
                <a:extLst>
                  <a:ext uri="{FF2B5EF4-FFF2-40B4-BE49-F238E27FC236}">
                    <a16:creationId xmlns:a16="http://schemas.microsoft.com/office/drawing/2014/main" id="{5E7146C8-D0AE-489A-97B1-2766CE1B2019}"/>
                  </a:ext>
                </a:extLst>
              </p:cNvPr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" name="Google Shape;1518;p12">
            <a:extLst>
              <a:ext uri="{FF2B5EF4-FFF2-40B4-BE49-F238E27FC236}">
                <a16:creationId xmlns:a16="http://schemas.microsoft.com/office/drawing/2014/main" id="{19FB8749-0CBA-4446-8689-BD24E6AF7ADD}"/>
              </a:ext>
            </a:extLst>
          </p:cNvPr>
          <p:cNvGrpSpPr/>
          <p:nvPr userDrawn="1"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266" name="Google Shape;1519;p12">
              <a:extLst>
                <a:ext uri="{FF2B5EF4-FFF2-40B4-BE49-F238E27FC236}">
                  <a16:creationId xmlns:a16="http://schemas.microsoft.com/office/drawing/2014/main" id="{0E543D4B-2EE1-4B96-9D8F-D11DD98EAD1B}"/>
                </a:ext>
              </a:extLst>
            </p:cNvPr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73" name="Google Shape;1520;p12">
                <a:extLst>
                  <a:ext uri="{FF2B5EF4-FFF2-40B4-BE49-F238E27FC236}">
                    <a16:creationId xmlns:a16="http://schemas.microsoft.com/office/drawing/2014/main" id="{48ADA137-A818-4CBE-9DDF-C7F0BEF73D8C}"/>
                  </a:ext>
                </a:extLst>
              </p:cNvPr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521;p12">
                <a:extLst>
                  <a:ext uri="{FF2B5EF4-FFF2-40B4-BE49-F238E27FC236}">
                    <a16:creationId xmlns:a16="http://schemas.microsoft.com/office/drawing/2014/main" id="{A19E14EA-9526-4D82-8E8B-61D5F2705F15}"/>
                  </a:ext>
                </a:extLst>
              </p:cNvPr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1522;p12">
              <a:extLst>
                <a:ext uri="{FF2B5EF4-FFF2-40B4-BE49-F238E27FC236}">
                  <a16:creationId xmlns:a16="http://schemas.microsoft.com/office/drawing/2014/main" id="{C12C18B4-C538-4D65-98D3-B553627ECC8C}"/>
                </a:ext>
              </a:extLst>
            </p:cNvPr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268" name="Google Shape;1523;p12">
                <a:extLst>
                  <a:ext uri="{FF2B5EF4-FFF2-40B4-BE49-F238E27FC236}">
                    <a16:creationId xmlns:a16="http://schemas.microsoft.com/office/drawing/2014/main" id="{CF72F1CD-D941-4F5E-A48C-4736A890F8AA}"/>
                  </a:ext>
                </a:extLst>
              </p:cNvPr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270" name="Google Shape;1524;p12">
                  <a:extLst>
                    <a:ext uri="{FF2B5EF4-FFF2-40B4-BE49-F238E27FC236}">
                      <a16:creationId xmlns:a16="http://schemas.microsoft.com/office/drawing/2014/main" id="{374371AB-C8E7-425F-828A-97D1AE0D81B7}"/>
                    </a:ext>
                  </a:extLst>
                </p:cNvPr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525;p12">
                  <a:extLst>
                    <a:ext uri="{FF2B5EF4-FFF2-40B4-BE49-F238E27FC236}">
                      <a16:creationId xmlns:a16="http://schemas.microsoft.com/office/drawing/2014/main" id="{993DFA11-9383-4537-BC80-F8CE13233507}"/>
                    </a:ext>
                  </a:extLst>
                </p:cNvPr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1526;p12">
                  <a:extLst>
                    <a:ext uri="{FF2B5EF4-FFF2-40B4-BE49-F238E27FC236}">
                      <a16:creationId xmlns:a16="http://schemas.microsoft.com/office/drawing/2014/main" id="{DB988EFB-0DA1-4D5F-A830-CA2A6A5B43BE}"/>
                    </a:ext>
                  </a:extLst>
                </p:cNvPr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9" name="Google Shape;1527;p12">
                <a:extLst>
                  <a:ext uri="{FF2B5EF4-FFF2-40B4-BE49-F238E27FC236}">
                    <a16:creationId xmlns:a16="http://schemas.microsoft.com/office/drawing/2014/main" id="{5652CED7-8F54-498C-893C-AC5E7D2F4E99}"/>
                  </a:ext>
                </a:extLst>
              </p:cNvPr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" name="Google Shape;1528;p12">
            <a:extLst>
              <a:ext uri="{FF2B5EF4-FFF2-40B4-BE49-F238E27FC236}">
                <a16:creationId xmlns:a16="http://schemas.microsoft.com/office/drawing/2014/main" id="{630B28D7-F231-4FFE-B825-06F94574E821}"/>
              </a:ext>
            </a:extLst>
          </p:cNvPr>
          <p:cNvGrpSpPr/>
          <p:nvPr userDrawn="1"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276" name="Google Shape;1529;p12">
              <a:extLst>
                <a:ext uri="{FF2B5EF4-FFF2-40B4-BE49-F238E27FC236}">
                  <a16:creationId xmlns:a16="http://schemas.microsoft.com/office/drawing/2014/main" id="{699333CC-7EB8-48D5-8EF2-573D519F431D}"/>
                </a:ext>
              </a:extLst>
            </p:cNvPr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83" name="Google Shape;1530;p12">
                <a:extLst>
                  <a:ext uri="{FF2B5EF4-FFF2-40B4-BE49-F238E27FC236}">
                    <a16:creationId xmlns:a16="http://schemas.microsoft.com/office/drawing/2014/main" id="{A8056FC0-FA5C-4312-9827-7FE88C79CF44}"/>
                  </a:ext>
                </a:extLst>
              </p:cNvPr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531;p12">
                <a:extLst>
                  <a:ext uri="{FF2B5EF4-FFF2-40B4-BE49-F238E27FC236}">
                    <a16:creationId xmlns:a16="http://schemas.microsoft.com/office/drawing/2014/main" id="{712A7003-05DB-47C2-B8D5-5B7473CC5A2B}"/>
                  </a:ext>
                </a:extLst>
              </p:cNvPr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1532;p12">
              <a:extLst>
                <a:ext uri="{FF2B5EF4-FFF2-40B4-BE49-F238E27FC236}">
                  <a16:creationId xmlns:a16="http://schemas.microsoft.com/office/drawing/2014/main" id="{1D6609AE-53DF-43C8-B2AD-EC1A4CDD9F5E}"/>
                </a:ext>
              </a:extLst>
            </p:cNvPr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278" name="Google Shape;1533;p12">
                <a:extLst>
                  <a:ext uri="{FF2B5EF4-FFF2-40B4-BE49-F238E27FC236}">
                    <a16:creationId xmlns:a16="http://schemas.microsoft.com/office/drawing/2014/main" id="{2E7BBDAD-77B5-4D8C-8E5C-ABC77A097967}"/>
                  </a:ext>
                </a:extLst>
              </p:cNvPr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280" name="Google Shape;1534;p12">
                  <a:extLst>
                    <a:ext uri="{FF2B5EF4-FFF2-40B4-BE49-F238E27FC236}">
                      <a16:creationId xmlns:a16="http://schemas.microsoft.com/office/drawing/2014/main" id="{A57DC238-5963-4A01-A52D-9D9F07BA4E23}"/>
                    </a:ext>
                  </a:extLst>
                </p:cNvPr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535;p12">
                  <a:extLst>
                    <a:ext uri="{FF2B5EF4-FFF2-40B4-BE49-F238E27FC236}">
                      <a16:creationId xmlns:a16="http://schemas.microsoft.com/office/drawing/2014/main" id="{ED523AAC-B6F3-4C95-AB71-FD868CAD1761}"/>
                    </a:ext>
                  </a:extLst>
                </p:cNvPr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536;p12">
                  <a:extLst>
                    <a:ext uri="{FF2B5EF4-FFF2-40B4-BE49-F238E27FC236}">
                      <a16:creationId xmlns:a16="http://schemas.microsoft.com/office/drawing/2014/main" id="{05E01F6D-529D-48C9-97D9-4D3452304027}"/>
                    </a:ext>
                  </a:extLst>
                </p:cNvPr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9" name="Google Shape;1537;p12">
                <a:extLst>
                  <a:ext uri="{FF2B5EF4-FFF2-40B4-BE49-F238E27FC236}">
                    <a16:creationId xmlns:a16="http://schemas.microsoft.com/office/drawing/2014/main" id="{68BB0C1A-EE3A-408B-B909-58AE4490D7FC}"/>
                  </a:ext>
                </a:extLst>
              </p:cNvPr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1538;p12">
            <a:extLst>
              <a:ext uri="{FF2B5EF4-FFF2-40B4-BE49-F238E27FC236}">
                <a16:creationId xmlns:a16="http://schemas.microsoft.com/office/drawing/2014/main" id="{ED52D4C1-4292-473E-B9E6-8959C0AE72DD}"/>
              </a:ext>
            </a:extLst>
          </p:cNvPr>
          <p:cNvGrpSpPr/>
          <p:nvPr userDrawn="1"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286" name="Google Shape;1539;p12">
              <a:extLst>
                <a:ext uri="{FF2B5EF4-FFF2-40B4-BE49-F238E27FC236}">
                  <a16:creationId xmlns:a16="http://schemas.microsoft.com/office/drawing/2014/main" id="{E11ECCFD-7117-4911-B3C5-0D5E960B2842}"/>
                </a:ext>
              </a:extLst>
            </p:cNvPr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94" name="Google Shape;1540;p12">
                <a:extLst>
                  <a:ext uri="{FF2B5EF4-FFF2-40B4-BE49-F238E27FC236}">
                    <a16:creationId xmlns:a16="http://schemas.microsoft.com/office/drawing/2014/main" id="{18233287-3587-47E9-A431-12DA203C08FE}"/>
                  </a:ext>
                </a:extLst>
              </p:cNvPr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541;p12">
                <a:extLst>
                  <a:ext uri="{FF2B5EF4-FFF2-40B4-BE49-F238E27FC236}">
                    <a16:creationId xmlns:a16="http://schemas.microsoft.com/office/drawing/2014/main" id="{3D983DF1-58C6-4BE7-89CE-2FA79329E4A8}"/>
                  </a:ext>
                </a:extLst>
              </p:cNvPr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1542;p12">
              <a:extLst>
                <a:ext uri="{FF2B5EF4-FFF2-40B4-BE49-F238E27FC236}">
                  <a16:creationId xmlns:a16="http://schemas.microsoft.com/office/drawing/2014/main" id="{905E3606-2E85-48CE-B988-279727784A5B}"/>
                </a:ext>
              </a:extLst>
            </p:cNvPr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288" name="Google Shape;1543;p12">
                <a:extLst>
                  <a:ext uri="{FF2B5EF4-FFF2-40B4-BE49-F238E27FC236}">
                    <a16:creationId xmlns:a16="http://schemas.microsoft.com/office/drawing/2014/main" id="{E96C8AF7-CC71-4C23-A4E4-C649153BEF1B}"/>
                  </a:ext>
                </a:extLst>
              </p:cNvPr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290" name="Google Shape;1544;p12">
                  <a:extLst>
                    <a:ext uri="{FF2B5EF4-FFF2-40B4-BE49-F238E27FC236}">
                      <a16:creationId xmlns:a16="http://schemas.microsoft.com/office/drawing/2014/main" id="{EA6E28C8-51F5-4C45-A8D6-AFC567522B48}"/>
                    </a:ext>
                  </a:extLst>
                </p:cNvPr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545;p12">
                  <a:extLst>
                    <a:ext uri="{FF2B5EF4-FFF2-40B4-BE49-F238E27FC236}">
                      <a16:creationId xmlns:a16="http://schemas.microsoft.com/office/drawing/2014/main" id="{35F08C4B-C5B9-44B9-AB29-295820694AB9}"/>
                    </a:ext>
                  </a:extLst>
                </p:cNvPr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1546;p12">
                  <a:extLst>
                    <a:ext uri="{FF2B5EF4-FFF2-40B4-BE49-F238E27FC236}">
                      <a16:creationId xmlns:a16="http://schemas.microsoft.com/office/drawing/2014/main" id="{858C9A27-B16E-4A48-A5A1-710D2BF989DC}"/>
                    </a:ext>
                  </a:extLst>
                </p:cNvPr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47;p12">
                  <a:extLst>
                    <a:ext uri="{FF2B5EF4-FFF2-40B4-BE49-F238E27FC236}">
                      <a16:creationId xmlns:a16="http://schemas.microsoft.com/office/drawing/2014/main" id="{0AD11F5E-0772-495A-8B12-C727BBB8CABE}"/>
                    </a:ext>
                  </a:extLst>
                </p:cNvPr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9" name="Google Shape;1548;p12">
                <a:extLst>
                  <a:ext uri="{FF2B5EF4-FFF2-40B4-BE49-F238E27FC236}">
                    <a16:creationId xmlns:a16="http://schemas.microsoft.com/office/drawing/2014/main" id="{A2DFE46C-8981-4A2A-B7A0-7A46CE475A75}"/>
                  </a:ext>
                </a:extLst>
              </p:cNvPr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1549;p12">
            <a:extLst>
              <a:ext uri="{FF2B5EF4-FFF2-40B4-BE49-F238E27FC236}">
                <a16:creationId xmlns:a16="http://schemas.microsoft.com/office/drawing/2014/main" id="{EBD86D61-C254-48FF-BD94-D1DFAFF59628}"/>
              </a:ext>
            </a:extLst>
          </p:cNvPr>
          <p:cNvGrpSpPr/>
          <p:nvPr userDrawn="1"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297" name="Google Shape;1550;p12">
              <a:extLst>
                <a:ext uri="{FF2B5EF4-FFF2-40B4-BE49-F238E27FC236}">
                  <a16:creationId xmlns:a16="http://schemas.microsoft.com/office/drawing/2014/main" id="{32FFCA88-8750-4A94-BF17-E11B25DC1A8D}"/>
                </a:ext>
              </a:extLst>
            </p:cNvPr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1551;p12">
              <a:extLst>
                <a:ext uri="{FF2B5EF4-FFF2-40B4-BE49-F238E27FC236}">
                  <a16:creationId xmlns:a16="http://schemas.microsoft.com/office/drawing/2014/main" id="{9CFA462B-3A13-414A-AF6A-175EB520E6E5}"/>
                </a:ext>
              </a:extLst>
            </p:cNvPr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1552;p12">
              <a:extLst>
                <a:ext uri="{FF2B5EF4-FFF2-40B4-BE49-F238E27FC236}">
                  <a16:creationId xmlns:a16="http://schemas.microsoft.com/office/drawing/2014/main" id="{DACCA66F-B047-4C5B-B388-A7BC2B49F2A4}"/>
                </a:ext>
              </a:extLst>
            </p:cNvPr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1553;p12">
              <a:extLst>
                <a:ext uri="{FF2B5EF4-FFF2-40B4-BE49-F238E27FC236}">
                  <a16:creationId xmlns:a16="http://schemas.microsoft.com/office/drawing/2014/main" id="{77C73EA1-CC1C-448D-BDBD-53C9601FCCBB}"/>
                </a:ext>
              </a:extLst>
            </p:cNvPr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1554;p12">
              <a:extLst>
                <a:ext uri="{FF2B5EF4-FFF2-40B4-BE49-F238E27FC236}">
                  <a16:creationId xmlns:a16="http://schemas.microsoft.com/office/drawing/2014/main" id="{0BADEE3C-D677-4127-B50D-69DEF7564C25}"/>
                </a:ext>
              </a:extLst>
            </p:cNvPr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1555;p12">
              <a:extLst>
                <a:ext uri="{FF2B5EF4-FFF2-40B4-BE49-F238E27FC236}">
                  <a16:creationId xmlns:a16="http://schemas.microsoft.com/office/drawing/2014/main" id="{AD8A975C-EA54-43CE-B547-47A5977A3B1E}"/>
                </a:ext>
              </a:extLst>
            </p:cNvPr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1556;p12">
            <a:extLst>
              <a:ext uri="{FF2B5EF4-FFF2-40B4-BE49-F238E27FC236}">
                <a16:creationId xmlns:a16="http://schemas.microsoft.com/office/drawing/2014/main" id="{2F001FD9-6917-4149-95F1-6BA0A88CEA45}"/>
              </a:ext>
            </a:extLst>
          </p:cNvPr>
          <p:cNvGrpSpPr/>
          <p:nvPr userDrawn="1"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304" name="Google Shape;1557;p12">
              <a:extLst>
                <a:ext uri="{FF2B5EF4-FFF2-40B4-BE49-F238E27FC236}">
                  <a16:creationId xmlns:a16="http://schemas.microsoft.com/office/drawing/2014/main" id="{BCE0E645-B412-4FC3-859D-F41AA286A758}"/>
                </a:ext>
              </a:extLst>
            </p:cNvPr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312" name="Google Shape;1558;p12">
                <a:extLst>
                  <a:ext uri="{FF2B5EF4-FFF2-40B4-BE49-F238E27FC236}">
                    <a16:creationId xmlns:a16="http://schemas.microsoft.com/office/drawing/2014/main" id="{71DACE43-8B5A-436A-9C09-DF8C37317988}"/>
                  </a:ext>
                </a:extLst>
              </p:cNvPr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559;p12">
                <a:extLst>
                  <a:ext uri="{FF2B5EF4-FFF2-40B4-BE49-F238E27FC236}">
                    <a16:creationId xmlns:a16="http://schemas.microsoft.com/office/drawing/2014/main" id="{175FE676-E12A-4638-BB1E-24C2EDA550BD}"/>
                  </a:ext>
                </a:extLst>
              </p:cNvPr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1560;p12">
              <a:extLst>
                <a:ext uri="{FF2B5EF4-FFF2-40B4-BE49-F238E27FC236}">
                  <a16:creationId xmlns:a16="http://schemas.microsoft.com/office/drawing/2014/main" id="{7F99C2EE-A8FE-4F96-B811-4215D321AD5E}"/>
                </a:ext>
              </a:extLst>
            </p:cNvPr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306" name="Google Shape;1561;p12">
                <a:extLst>
                  <a:ext uri="{FF2B5EF4-FFF2-40B4-BE49-F238E27FC236}">
                    <a16:creationId xmlns:a16="http://schemas.microsoft.com/office/drawing/2014/main" id="{43651358-5BBC-41F8-83DC-2EF500918BD8}"/>
                  </a:ext>
                </a:extLst>
              </p:cNvPr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7" name="Google Shape;1562;p12">
                <a:extLst>
                  <a:ext uri="{FF2B5EF4-FFF2-40B4-BE49-F238E27FC236}">
                    <a16:creationId xmlns:a16="http://schemas.microsoft.com/office/drawing/2014/main" id="{70D32864-F732-47E0-A584-891A20D73FE0}"/>
                  </a:ext>
                </a:extLst>
              </p:cNvPr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308" name="Google Shape;1563;p12">
                  <a:extLst>
                    <a:ext uri="{FF2B5EF4-FFF2-40B4-BE49-F238E27FC236}">
                      <a16:creationId xmlns:a16="http://schemas.microsoft.com/office/drawing/2014/main" id="{D6D49343-8D04-4F63-9D48-39CAECEC3FD4}"/>
                    </a:ext>
                  </a:extLst>
                </p:cNvPr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1564;p12">
                  <a:extLst>
                    <a:ext uri="{FF2B5EF4-FFF2-40B4-BE49-F238E27FC236}">
                      <a16:creationId xmlns:a16="http://schemas.microsoft.com/office/drawing/2014/main" id="{68004F2D-51B7-4A5A-92A4-B40AE993C72F}"/>
                    </a:ext>
                  </a:extLst>
                </p:cNvPr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1565;p12">
                  <a:extLst>
                    <a:ext uri="{FF2B5EF4-FFF2-40B4-BE49-F238E27FC236}">
                      <a16:creationId xmlns:a16="http://schemas.microsoft.com/office/drawing/2014/main" id="{F59337A0-637B-4C31-BA2D-F6BC3659B54C}"/>
                    </a:ext>
                  </a:extLst>
                </p:cNvPr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1566;p12">
                  <a:extLst>
                    <a:ext uri="{FF2B5EF4-FFF2-40B4-BE49-F238E27FC236}">
                      <a16:creationId xmlns:a16="http://schemas.microsoft.com/office/drawing/2014/main" id="{C8A99862-6ED0-44F6-9065-AE0BBCB60227}"/>
                    </a:ext>
                  </a:extLst>
                </p:cNvPr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0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bg>
      <p:bgPr>
        <a:solidFill>
          <a:schemeClr val="accent4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aseline="0">
                <a:solidFill>
                  <a:schemeClr val="accent1"/>
                </a:solidFill>
                <a:latin typeface="Amatic SC"/>
                <a:ea typeface="휴먼편지체" panose="02030504000101010101" pitchFamily="18" charset="-127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aseline="0">
                <a:solidFill>
                  <a:srgbClr val="1AB6E0"/>
                </a:solidFill>
                <a:ea typeface="함초롬바탕" panose="02030604000101010101" pitchFamily="18" charset="-127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3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aseline="0">
                <a:solidFill>
                  <a:schemeClr val="bg1"/>
                </a:solidFill>
                <a:latin typeface="Amatic SC"/>
                <a:ea typeface="휴먼편지체" panose="02030504000101010101" pitchFamily="18" charset="-127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aseline="0">
                <a:solidFill>
                  <a:schemeClr val="accent4"/>
                </a:solidFill>
                <a:ea typeface="함초롬바탕" panose="02030604000101010101" pitchFamily="18" charset="-127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04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aseline="0">
                <a:solidFill>
                  <a:schemeClr val="bg1"/>
                </a:solidFill>
                <a:latin typeface="Amatic SC"/>
                <a:ea typeface="휴먼편지체" panose="02030504000101010101" pitchFamily="18" charset="-127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aseline="0">
                <a:solidFill>
                  <a:schemeClr val="accent4"/>
                </a:solidFill>
                <a:ea typeface="함초롬바탕" panose="02030604000101010101" pitchFamily="18" charset="-127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5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>
                <a:solidFill>
                  <a:schemeClr val="bg1"/>
                </a:solidFill>
              </a:defRPr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032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8" r:id="rId3"/>
    <p:sldLayoutId id="2147483662" r:id="rId4"/>
    <p:sldLayoutId id="2147483663" r:id="rId5"/>
    <p:sldLayoutId id="2147483664" r:id="rId6"/>
    <p:sldLayoutId id="214748366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F04F-2FB5-6A7C-DAC6-A2C73FE7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B2DCB-29EB-F84E-9DE9-17B17F4B5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17F0E-7D6A-7E21-A0D1-9A235EABE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7F939A-4908-E054-6488-46E3E48A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1123750"/>
            <a:ext cx="7994849" cy="3797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8D5754-C7F6-A747-FF0E-5E2BBDB5A81D}"/>
              </a:ext>
            </a:extLst>
          </p:cNvPr>
          <p:cNvSpPr txBox="1"/>
          <p:nvPr/>
        </p:nvSpPr>
        <p:spPr>
          <a:xfrm>
            <a:off x="2913020" y="99903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역할 구성요소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C332-FFDF-F4A4-F4B1-98D1603C184B}"/>
              </a:ext>
            </a:extLst>
          </p:cNvPr>
          <p:cNvSpPr txBox="1"/>
          <p:nvPr/>
        </p:nvSpPr>
        <p:spPr>
          <a:xfrm>
            <a:off x="4270182" y="2849620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자기자신의 메소드 호출 등</a:t>
            </a:r>
          </a:p>
        </p:txBody>
      </p:sp>
    </p:spTree>
    <p:extLst>
      <p:ext uri="{BB962C8B-B14F-4D97-AF65-F5344CB8AC3E}">
        <p14:creationId xmlns:p14="http://schemas.microsoft.com/office/powerpoint/2010/main" val="61902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005B0-9CDD-8D8D-B1A1-027B5733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00" y="386165"/>
            <a:ext cx="6453900" cy="471300"/>
          </a:xfrm>
        </p:spPr>
        <p:txBody>
          <a:bodyPr/>
          <a:lstStyle/>
          <a:p>
            <a:r>
              <a:rPr lang="ko-KR" altLang="en-US"/>
              <a:t>시퀀스 다이어그램 상호작용 연산자 종류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FD2D5-47C7-4FB1-4428-989E1DE0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상호작용의 연산자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3D2CE-E00E-BF60-9E52-7FE162D27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36B7E20-8551-8512-0B2B-5D51407C4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4655"/>
              </p:ext>
            </p:extLst>
          </p:nvPr>
        </p:nvGraphicFramePr>
        <p:xfrm>
          <a:off x="1164577" y="1556678"/>
          <a:ext cx="5923794" cy="289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4771">
                  <a:extLst>
                    <a:ext uri="{9D8B030D-6E8A-4147-A177-3AD203B41FA5}">
                      <a16:colId xmlns:a16="http://schemas.microsoft.com/office/drawing/2014/main" val="2178034967"/>
                    </a:ext>
                  </a:extLst>
                </a:gridCol>
              </a:tblGrid>
              <a:tr h="3185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 종류</a:t>
                      </a:r>
                    </a:p>
                  </a:txBody>
                  <a:tcPr>
                    <a:solidFill>
                      <a:srgbClr val="7995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rgbClr val="7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rgbClr val="7995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alt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대체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메시지의 대체 시퀀스를 포함하는 연산자이며 어떤 상황에서도 하나의 시퀀스만 발생함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   </a:t>
                      </a:r>
                      <a:r>
                        <a:rPr lang="en-US" altLang="ko-KR" sz="1200" dirty="0"/>
                        <a:t>if - else if </a:t>
                      </a:r>
                      <a:r>
                        <a:rPr lang="ko-KR" altLang="en-US" sz="1200" dirty="0"/>
                        <a:t>문에 해당하는 논리를 나타냄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모든 가드가 </a:t>
                      </a:r>
                      <a:r>
                        <a:rPr lang="en-US" altLang="ko-KR" sz="1200" dirty="0"/>
                        <a:t>false</a:t>
                      </a:r>
                      <a:r>
                        <a:rPr lang="ko-KR" altLang="en-US" sz="1200" dirty="0"/>
                        <a:t>이고 </a:t>
                      </a:r>
                      <a:r>
                        <a:rPr lang="en-US" altLang="ko-KR" sz="1200" dirty="0"/>
                        <a:t>else</a:t>
                      </a:r>
                      <a:r>
                        <a:rPr lang="ko-KR" altLang="en-US" sz="1200" dirty="0"/>
                        <a:t>가드가 존재하지 않으면 어떠한 조각도 실행되지 않음</a:t>
                      </a:r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옵션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선택적 요소로 발생하거나 발생하지 않을 수 있는 시퀀스를 포함</a:t>
                      </a:r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  </a:t>
                      </a:r>
                      <a:r>
                        <a:rPr lang="en-US" altLang="ko-KR" sz="1200" dirty="0"/>
                        <a:t>if </a:t>
                      </a:r>
                      <a:r>
                        <a:rPr lang="ko-KR" altLang="en-US" sz="1200" dirty="0"/>
                        <a:t>문에 해당하는 논리를 나타냄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대안을 하나만 제공</a:t>
                      </a:r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loop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반복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7907" marB="17907"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루프 상호작용 연산자는 반복적으로 실행되는 부분을 나타냄 </a:t>
                      </a:r>
                    </a:p>
                    <a:p>
                      <a:pPr latinLnBrk="1"/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가드 안에 단편이 실행되는 횟수를 지정할 수 있음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break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중단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7907" marB="17907"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보통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loop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연산자와 함께 쓰이며</a:t>
                      </a:r>
                    </a:p>
                    <a:p>
                      <a:pPr latinLnBrk="1"/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조건이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true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일 경우 현재 실행을 포기하고 빠져나감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7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16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A1BF-1045-1B46-B071-5A21921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00" y="386165"/>
            <a:ext cx="5945550" cy="499660"/>
          </a:xfrm>
        </p:spPr>
        <p:txBody>
          <a:bodyPr/>
          <a:lstStyle/>
          <a:p>
            <a:r>
              <a:rPr lang="ko-KR" altLang="en-US" dirty="0"/>
              <a:t>시퀀스 다이어그램 상호작용 제어흐름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C92038-C040-6339-82FF-C2ED4AC1B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3EAF93-30E1-A0AA-8626-81BCDE96A1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5DCCF9-3755-AF22-D28E-0FE1F0C7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0" y="1135932"/>
            <a:ext cx="7956000" cy="36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3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ECFB6-36F8-D005-916D-5A57A0F9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00" y="386165"/>
            <a:ext cx="6212250" cy="471300"/>
          </a:xfrm>
        </p:spPr>
        <p:txBody>
          <a:bodyPr/>
          <a:lstStyle/>
          <a:p>
            <a:r>
              <a:rPr lang="ko-KR" altLang="en-US" dirty="0"/>
              <a:t>시퀀스 다이어그램 상호작용 제어흐름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9E8E-9E3E-4B27-20B9-A59C9A09C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6D952-A46A-5A67-BD89-675BF87944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FE044-1F82-DFAB-8D84-74E0EA05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0" y="1340189"/>
            <a:ext cx="6526196" cy="32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3ACB-6E47-24ED-D07B-13DB10A0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C9729-D450-9EA7-5223-E080A0BE8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35A3A9-BE5B-972D-608F-B574AA6AFF32}"/>
              </a:ext>
            </a:extLst>
          </p:cNvPr>
          <p:cNvSpPr/>
          <p:nvPr/>
        </p:nvSpPr>
        <p:spPr>
          <a:xfrm>
            <a:off x="702900" y="1135781"/>
            <a:ext cx="5977033" cy="3537869"/>
          </a:xfrm>
          <a:prstGeom prst="roundRect">
            <a:avLst>
              <a:gd name="adj" fmla="val 8185"/>
            </a:avLst>
          </a:prstGeom>
          <a:noFill/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식당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고객</a:t>
            </a:r>
            <a:r>
              <a:rPr lang="en-US" altLang="ko-KR" dirty="0"/>
              <a:t>(Customer), </a:t>
            </a:r>
            <a:r>
              <a:rPr lang="ko-KR" altLang="en-US" dirty="0"/>
              <a:t>종업원</a:t>
            </a:r>
            <a:r>
              <a:rPr lang="en-US" altLang="ko-KR" dirty="0"/>
              <a:t>(Employee), </a:t>
            </a:r>
            <a:r>
              <a:rPr lang="ko-KR" altLang="en-US" dirty="0"/>
              <a:t>요리사</a:t>
            </a:r>
            <a:r>
              <a:rPr lang="en-US" altLang="ko-KR" dirty="0"/>
              <a:t>(Chef)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고객이 종업원에게 음식을 주문한다</a:t>
            </a:r>
            <a:r>
              <a:rPr lang="en-US" altLang="ko-KR" dirty="0"/>
              <a:t>(</a:t>
            </a:r>
            <a:r>
              <a:rPr lang="en-US" altLang="ko-KR" dirty="0" err="1"/>
              <a:t>orderFood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종업원은 요리사에게 주문 받은 음식을 전달한다</a:t>
            </a:r>
            <a:r>
              <a:rPr lang="en-US" altLang="ko-KR" dirty="0"/>
              <a:t>(</a:t>
            </a:r>
            <a:r>
              <a:rPr lang="en-US" altLang="ko-KR" dirty="0" err="1"/>
              <a:t>demandFood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요리사는 음식을 조리한다</a:t>
            </a:r>
            <a:r>
              <a:rPr lang="en-US" altLang="ko-KR" dirty="0"/>
              <a:t>(</a:t>
            </a:r>
            <a:r>
              <a:rPr lang="en-US" altLang="ko-KR" dirty="0" err="1"/>
              <a:t>makeFood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요리사가 만든 음식을 종업원에게 전달한다</a:t>
            </a:r>
            <a:r>
              <a:rPr lang="en-US" altLang="ko-KR" dirty="0"/>
              <a:t>(</a:t>
            </a:r>
            <a:r>
              <a:rPr lang="en-US" altLang="ko-KR" dirty="0" err="1"/>
              <a:t>deliveryFood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종업원은 음식을 고객에게 전달한다</a:t>
            </a:r>
            <a:r>
              <a:rPr lang="en-US" altLang="ko-KR" dirty="0"/>
              <a:t>(serve)</a:t>
            </a:r>
          </a:p>
        </p:txBody>
      </p:sp>
    </p:spTree>
    <p:extLst>
      <p:ext uri="{BB962C8B-B14F-4D97-AF65-F5344CB8AC3E}">
        <p14:creationId xmlns:p14="http://schemas.microsoft.com/office/powerpoint/2010/main" val="97305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C0F7D-A63E-4AD2-2BD2-948A860C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80577-B5ED-E986-09BD-D0309323B1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67E8C9-5A34-F841-3F25-20914C8437BF}"/>
              </a:ext>
            </a:extLst>
          </p:cNvPr>
          <p:cNvSpPr/>
          <p:nvPr/>
        </p:nvSpPr>
        <p:spPr>
          <a:xfrm>
            <a:off x="702900" y="914467"/>
            <a:ext cx="6535554" cy="3955983"/>
          </a:xfrm>
          <a:prstGeom prst="roundRect">
            <a:avLst>
              <a:gd name="adj" fmla="val 7908"/>
            </a:avLst>
          </a:prstGeom>
          <a:noFill/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카카오톡 친구관리</a:t>
            </a:r>
            <a:endParaRPr lang="en-US" altLang="ko-KR" sz="1800" b="1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회원사용자</a:t>
            </a:r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서버</a:t>
            </a:r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, DB,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친구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회원은 서버에 친구추가를 보낸다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서버는 친구에게 친구추가 알림을 보낸다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3.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서버는 친구에게 친구 요청을 보낸다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4.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서버는 회원사용자에게 현재 친구요청상태를 보낸다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5.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회원 사용자는 친구추가를 취소 할 수 있다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6.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만약 친구가 </a:t>
            </a:r>
            <a:r>
              <a:rPr lang="ko-KR" altLang="en-US" dirty="0" err="1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친구수락을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 하면 서버로 전송된다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          서버는 </a:t>
            </a:r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DB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에 친구를 저장한다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   만약 친구가 친구거절을 하면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         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서버는 거절메시지를 가지고 있다</a:t>
            </a:r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7.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서버는 각각 회원사용자와 친구에게 수락인지 거절인지의 알람을 전송한다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8.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친구는 회원사용자를 친구삭제를 할 수 있다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9.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회원사용자는 친구를 </a:t>
            </a:r>
            <a:r>
              <a:rPr lang="ko-KR" altLang="en-US" dirty="0" err="1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친구삭제할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 수 있다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10. 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그러면 서버는 </a:t>
            </a:r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DB</a:t>
            </a:r>
            <a:r>
              <a:rPr lang="ko-KR" altLang="en-US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의 친구목에서 삭제한다</a:t>
            </a:r>
            <a:endParaRPr lang="en-US" altLang="ko-KR" dirty="0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0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>
            <a:spLocks noGrp="1"/>
          </p:cNvSpPr>
          <p:nvPr>
            <p:ph type="body" idx="4294967295"/>
          </p:nvPr>
        </p:nvSpPr>
        <p:spPr>
          <a:xfrm>
            <a:off x="855300" y="2284438"/>
            <a:ext cx="4694400" cy="18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-US" b="1" dirty="0">
                <a:solidFill>
                  <a:schemeClr val="lt1"/>
                </a:solidFill>
              </a:rPr>
              <a:t>Any questions?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>
            <a:spLocks noGrp="1"/>
          </p:cNvSpPr>
          <p:nvPr>
            <p:ph type="body" idx="1"/>
          </p:nvPr>
        </p:nvSpPr>
        <p:spPr>
          <a:xfrm>
            <a:off x="779100" y="1608363"/>
            <a:ext cx="5621700" cy="28479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endParaRPr lang="en-US" sz="40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1. </a:t>
            </a:r>
            <a:r>
              <a:rPr lang="en-US" altLang="ko-KR" sz="4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cs typeface="Amatic SC" panose="00000500000000000000" pitchFamily="2" charset="-79"/>
              </a:rPr>
              <a:t>sequence </a:t>
            </a:r>
            <a:r>
              <a:rPr lang="ko-KR" altLang="en-US" sz="4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cs typeface="Amatic SC" panose="00000500000000000000" pitchFamily="2" charset="-79"/>
              </a:rPr>
              <a:t>다이어 그램</a:t>
            </a:r>
            <a:endParaRPr lang="en-US" altLang="ko-KR" sz="40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tic SC" panose="00000500000000000000" pitchFamily="2" charset="-79"/>
              <a:ea typeface="휴먼편지체" panose="02030504000101010101" pitchFamily="18" charset="-127"/>
              <a:cs typeface="Amatic SC" panose="00000500000000000000" pitchFamily="2" charset="-79"/>
            </a:endParaRPr>
          </a:p>
        </p:txBody>
      </p:sp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061262-01B6-4775-9222-DE48C5F03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825" y="2314763"/>
            <a:ext cx="4646100" cy="630900"/>
          </a:xfrm>
        </p:spPr>
        <p:txBody>
          <a:bodyPr/>
          <a:lstStyle/>
          <a:p>
            <a:r>
              <a:rPr lang="ko-KR" altLang="en-US" dirty="0"/>
              <a:t>시퀀스 다이어 그램</a:t>
            </a:r>
          </a:p>
        </p:txBody>
      </p:sp>
      <p:sp>
        <p:nvSpPr>
          <p:cNvPr id="6" name="Google Shape;1595;p16">
            <a:extLst>
              <a:ext uri="{FF2B5EF4-FFF2-40B4-BE49-F238E27FC236}">
                <a16:creationId xmlns:a16="http://schemas.microsoft.com/office/drawing/2014/main" id="{7334F1F4-AC4D-48C5-91DE-A390576EC9C9}"/>
              </a:ext>
            </a:extLst>
          </p:cNvPr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1">
                    <a:lumMod val="50000"/>
                  </a:schemeClr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7200" b="1" dirty="0">
              <a:solidFill>
                <a:schemeClr val="accent1">
                  <a:lumMod val="50000"/>
                </a:schemeClr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1188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7839A-0D23-4795-BA41-808DB52B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00" y="386165"/>
            <a:ext cx="6580402" cy="471300"/>
          </a:xfrm>
        </p:spPr>
        <p:txBody>
          <a:bodyPr/>
          <a:lstStyle/>
          <a:p>
            <a:r>
              <a:rPr lang="ko-KR" altLang="en-US" dirty="0"/>
              <a:t>상태 다이어그램과 시퀀스 다이어그램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79DBE-807A-4DDA-9E72-D168BFB1C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/>
              <a:t>상태</a:t>
            </a:r>
            <a:r>
              <a:rPr lang="en-US" altLang="ko-KR" sz="1800" dirty="0"/>
              <a:t> </a:t>
            </a:r>
            <a:r>
              <a:rPr lang="ko-KR" altLang="en-US" sz="1800" dirty="0"/>
              <a:t>다이어그램</a:t>
            </a:r>
            <a:endParaRPr lang="en-US" altLang="ko-KR" sz="1800" dirty="0"/>
          </a:p>
          <a:p>
            <a:pPr lvl="1"/>
            <a:r>
              <a:rPr lang="ko-KR" altLang="en-US" dirty="0"/>
              <a:t>시간에 따라 각기 다른 상태의 흐름을 나타낸다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시퀀스</a:t>
            </a:r>
            <a:r>
              <a:rPr lang="en-US" altLang="ko-KR" sz="1800" dirty="0"/>
              <a:t> </a:t>
            </a:r>
            <a:r>
              <a:rPr lang="ko-KR" altLang="en-US" sz="1800" dirty="0"/>
              <a:t>다이어그램</a:t>
            </a:r>
            <a:endParaRPr lang="en-US" altLang="ko-KR" sz="1800" dirty="0"/>
          </a:p>
          <a:p>
            <a:pPr lvl="1"/>
            <a:r>
              <a:rPr lang="ko-KR" altLang="en-US" dirty="0"/>
              <a:t>시스템이나 객체들끼리 주고 받는 메시지의 순서를 시간의 흐름에 따라 보여준다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어떠한 시나리오로 흘러가는지 쉽게 표현 가능</a:t>
            </a:r>
            <a:endParaRPr lang="en-US" altLang="ko-KR" dirty="0"/>
          </a:p>
          <a:p>
            <a:pPr lvl="2"/>
            <a:r>
              <a:rPr lang="ko-KR" altLang="en-US" dirty="0"/>
              <a:t>각 동작에 참여하는 시스템이나 객체들의 수행 기간 확인</a:t>
            </a:r>
            <a:endParaRPr lang="en-US" altLang="ko-KR" dirty="0"/>
          </a:p>
          <a:p>
            <a:pPr lvl="2"/>
            <a:r>
              <a:rPr lang="ko-KR" altLang="en-US" dirty="0"/>
              <a:t>시스템의 동적인 구조를 보여주기에 적합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828B7-1630-4E6B-AEB2-6D0E72CC4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13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CE28F-CA68-FD19-5A5D-0CF2A5B7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8CE7C-E3B8-2727-D50F-A93904C11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생명선과 메시지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생명선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액터</a:t>
            </a:r>
            <a:r>
              <a:rPr lang="en-US" altLang="ko-KR" dirty="0"/>
              <a:t>, </a:t>
            </a:r>
            <a:r>
              <a:rPr lang="ko-KR" altLang="en-US" dirty="0"/>
              <a:t>클래스 객체</a:t>
            </a:r>
            <a:r>
              <a:rPr lang="en-US" altLang="ko-KR" dirty="0"/>
              <a:t>, </a:t>
            </a:r>
            <a:r>
              <a:rPr lang="ko-KR" altLang="en-US" dirty="0"/>
              <a:t>컴포넌트의 인스턴스 등</a:t>
            </a:r>
            <a:r>
              <a:rPr lang="en-US" altLang="ko-KR" dirty="0"/>
              <a:t>, </a:t>
            </a:r>
            <a:r>
              <a:rPr lang="ko-KR" altLang="en-US" dirty="0"/>
              <a:t>상호작용에 참여하는 구체적인 대상 표현 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생명선 끝에 </a:t>
            </a:r>
            <a:r>
              <a:rPr lang="en-US" altLang="ko-KR" dirty="0"/>
              <a:t>X</a:t>
            </a:r>
            <a:r>
              <a:rPr lang="ko-KR" altLang="en-US" dirty="0"/>
              <a:t>자로 끊겨 있으면 소멸</a:t>
            </a:r>
            <a:r>
              <a:rPr lang="en-US" altLang="ko-KR" dirty="0"/>
              <a:t>(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컬렉터에</a:t>
            </a:r>
            <a:r>
              <a:rPr lang="ko-KR" altLang="en-US" dirty="0"/>
              <a:t> 넘기는 행동이 됨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메시지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생명선 간에 전달되어 상태의 행위에 대한 호출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34802-D77E-02AC-29D8-2D509C8DA3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681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F04F-2FB5-6A7C-DAC6-A2C73FE7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B2DCB-29EB-F84E-9DE9-17B17F4B5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17F0E-7D6A-7E21-A0D1-9A235EABE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409DBE-289A-34C7-5B9C-102E0565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03" y="946150"/>
            <a:ext cx="6181650" cy="41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15291-D5F5-8D34-096B-90FFCB34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 구성요소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A64B5-7456-C8E0-6333-BFE8E93C8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9B303-261A-E263-D452-2357E1BAD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758B0FA-B7B9-7709-1E49-7F297381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89397"/>
              </p:ext>
            </p:extLst>
          </p:nvPr>
        </p:nvGraphicFramePr>
        <p:xfrm>
          <a:off x="1164577" y="1556678"/>
          <a:ext cx="6535184" cy="332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8357">
                  <a:extLst>
                    <a:ext uri="{9D8B030D-6E8A-4147-A177-3AD203B41FA5}">
                      <a16:colId xmlns:a16="http://schemas.microsoft.com/office/drawing/2014/main" val="2178034967"/>
                    </a:ext>
                  </a:extLst>
                </a:gridCol>
              </a:tblGrid>
              <a:tr h="400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components</a:t>
                      </a:r>
                      <a:endParaRPr lang="ko-KR" altLang="en-US" dirty="0"/>
                    </a:p>
                  </a:txBody>
                  <a:tcPr>
                    <a:solidFill>
                      <a:srgbClr val="7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UML</a:t>
                      </a:r>
                      <a:endParaRPr lang="ko-KR" altLang="en-US" dirty="0"/>
                    </a:p>
                  </a:txBody>
                  <a:tcPr>
                    <a:solidFill>
                      <a:srgbClr val="7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rgbClr val="7995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시스템으로부터 서비스를 요청하는 외부 요소로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사람이나 외부 시스템을 뜻함</a:t>
                      </a:r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객체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메시지를 주고 받는 주체</a:t>
                      </a:r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Lifelines</a:t>
                      </a:r>
                    </a:p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생명선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7907" marB="17907"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객체가 메모리에 존재하는 기간으로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객체 아래쪽에 점선을 그어 표현함</a:t>
                      </a:r>
                      <a:br>
                        <a:rPr lang="ko-KR" altLang="en-US" dirty="0"/>
                      </a:b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객체 소멸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(X)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이 표시된 기간까지 존재함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Activations</a:t>
                      </a:r>
                    </a:p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활성 상자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7907" marB="17907"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객체가 메시지를 주고받으며 구동되고 있음을 표현함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79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5BE554-2A25-4AE9-1F54-B2D2A3A74671}"/>
              </a:ext>
            </a:extLst>
          </p:cNvPr>
          <p:cNvSpPr/>
          <p:nvPr/>
        </p:nvSpPr>
        <p:spPr>
          <a:xfrm>
            <a:off x="2551703" y="2887479"/>
            <a:ext cx="738694" cy="42530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Encode Sans Semi Condensed Light" panose="020B0600000101010101" charset="0"/>
              </a:rPr>
              <a:t>Object</a:t>
            </a:r>
            <a:endParaRPr lang="ko-KR" altLang="en-US" dirty="0" err="1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5EEA8B-91CA-05B4-5F9C-0D7F68345C4D}"/>
              </a:ext>
            </a:extLst>
          </p:cNvPr>
          <p:cNvCxnSpPr>
            <a:cxnSpLocks/>
          </p:cNvCxnSpPr>
          <p:nvPr/>
        </p:nvCxnSpPr>
        <p:spPr>
          <a:xfrm>
            <a:off x="2928889" y="3530010"/>
            <a:ext cx="0" cy="55289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52D48C-073F-6886-3292-1D18988CABD8}"/>
              </a:ext>
            </a:extLst>
          </p:cNvPr>
          <p:cNvSpPr/>
          <p:nvPr/>
        </p:nvSpPr>
        <p:spPr>
          <a:xfrm>
            <a:off x="2865098" y="4289502"/>
            <a:ext cx="106323" cy="46783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B595613-236D-70C1-6725-61457B11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08" y="2012029"/>
            <a:ext cx="881967" cy="6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1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15291-D5F5-8D34-096B-90FFCB34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 구성요소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A64B5-7456-C8E0-6333-BFE8E93C8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9B303-261A-E263-D452-2357E1BAD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3FE4A5-7D6F-480F-D8CE-7FA4D97AF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87076"/>
              </p:ext>
            </p:extLst>
          </p:nvPr>
        </p:nvGraphicFramePr>
        <p:xfrm>
          <a:off x="702900" y="1135932"/>
          <a:ext cx="6535184" cy="259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8357">
                  <a:extLst>
                    <a:ext uri="{9D8B030D-6E8A-4147-A177-3AD203B41FA5}">
                      <a16:colId xmlns:a16="http://schemas.microsoft.com/office/drawing/2014/main" val="2178034967"/>
                    </a:ext>
                  </a:extLst>
                </a:gridCol>
              </a:tblGrid>
              <a:tr h="400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components</a:t>
                      </a:r>
                      <a:endParaRPr lang="ko-KR" altLang="en-US" dirty="0"/>
                    </a:p>
                  </a:txBody>
                  <a:tcPr>
                    <a:solidFill>
                      <a:srgbClr val="7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UML</a:t>
                      </a:r>
                      <a:endParaRPr lang="ko-KR" altLang="en-US" dirty="0"/>
                    </a:p>
                  </a:txBody>
                  <a:tcPr>
                    <a:solidFill>
                      <a:srgbClr val="7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rgbClr val="7995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Message </a:t>
                      </a:r>
                    </a:p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메시지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객체가 상호 작용을 위해 주고받는 메시지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Destruction (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객체 소멸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해당 객체가 더이상 메모리에 존재하지 않음을 표현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Frame</a:t>
                      </a:r>
                    </a:p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프레임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7907" marB="17907"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다이어그램의 전체 또는 일부를 묶어 표현한 것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AAE8AF-99A5-4821-DB7F-75609FCB21E6}"/>
              </a:ext>
            </a:extLst>
          </p:cNvPr>
          <p:cNvCxnSpPr/>
          <p:nvPr/>
        </p:nvCxnSpPr>
        <p:spPr>
          <a:xfrm>
            <a:off x="2153540" y="2016807"/>
            <a:ext cx="615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99F57F-FB03-AEB4-A484-DFC292ABBA65}"/>
              </a:ext>
            </a:extLst>
          </p:cNvPr>
          <p:cNvSpPr txBox="1"/>
          <p:nvPr/>
        </p:nvSpPr>
        <p:spPr>
          <a:xfrm>
            <a:off x="2035430" y="170903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dispatch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9C3555-DA8A-8718-E65D-470DAE62F712}"/>
              </a:ext>
            </a:extLst>
          </p:cNvPr>
          <p:cNvCxnSpPr>
            <a:cxnSpLocks/>
          </p:cNvCxnSpPr>
          <p:nvPr/>
        </p:nvCxnSpPr>
        <p:spPr>
          <a:xfrm>
            <a:off x="2272757" y="2448834"/>
            <a:ext cx="386680" cy="364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6CA6FA5-2C33-5EB3-BA16-EBCD08F1A9FF}"/>
              </a:ext>
            </a:extLst>
          </p:cNvPr>
          <p:cNvCxnSpPr>
            <a:cxnSpLocks/>
          </p:cNvCxnSpPr>
          <p:nvPr/>
        </p:nvCxnSpPr>
        <p:spPr>
          <a:xfrm flipV="1">
            <a:off x="2272757" y="2456648"/>
            <a:ext cx="386680" cy="364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601749-971A-55B3-1C1C-281DFA0688FF}"/>
              </a:ext>
            </a:extLst>
          </p:cNvPr>
          <p:cNvSpPr/>
          <p:nvPr/>
        </p:nvSpPr>
        <p:spPr>
          <a:xfrm>
            <a:off x="2132600" y="3085227"/>
            <a:ext cx="680402" cy="544439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57535427-93BE-15FA-161A-F28B54F1EA0A}"/>
              </a:ext>
            </a:extLst>
          </p:cNvPr>
          <p:cNvSpPr/>
          <p:nvPr/>
        </p:nvSpPr>
        <p:spPr>
          <a:xfrm flipV="1">
            <a:off x="2132600" y="3084393"/>
            <a:ext cx="505897" cy="231173"/>
          </a:xfrm>
          <a:prstGeom prst="snip1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3384C-180A-0FBA-EC93-A54DFE261614}"/>
              </a:ext>
            </a:extLst>
          </p:cNvPr>
          <p:cNvSpPr txBox="1"/>
          <p:nvPr/>
        </p:nvSpPr>
        <p:spPr>
          <a:xfrm>
            <a:off x="2106806" y="3069337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frame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4431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15291-D5F5-8D34-096B-90FFCB34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 메시지 종류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A64B5-7456-C8E0-6333-BFE8E93C8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메시지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9B303-261A-E263-D452-2357E1BAD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758B0FA-B7B9-7709-1E49-7F297381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66865"/>
              </p:ext>
            </p:extLst>
          </p:nvPr>
        </p:nvGraphicFramePr>
        <p:xfrm>
          <a:off x="1164577" y="1556678"/>
          <a:ext cx="5923794" cy="311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845">
                  <a:extLst>
                    <a:ext uri="{9D8B030D-6E8A-4147-A177-3AD203B41FA5}">
                      <a16:colId xmlns:a16="http://schemas.microsoft.com/office/drawing/2014/main" val="2178034967"/>
                    </a:ext>
                  </a:extLst>
                </a:gridCol>
              </a:tblGrid>
              <a:tr h="318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메시지 유형</a:t>
                      </a:r>
                    </a:p>
                  </a:txBody>
                  <a:tcPr>
                    <a:solidFill>
                      <a:srgbClr val="7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표현법</a:t>
                      </a:r>
                    </a:p>
                  </a:txBody>
                  <a:tcPr>
                    <a:solidFill>
                      <a:srgbClr val="7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rgbClr val="7995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비동기적 메시지</a:t>
                      </a:r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송신자를 대기 시키지 않음</a:t>
                      </a:r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동기적 메시지</a:t>
                      </a:r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송신자를 대기시킴</a:t>
                      </a:r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대답 메시지</a:t>
                      </a:r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7907" marB="17907"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동기적 메시지의 수행 결과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생성 메시지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7907" marB="17907"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생명선 생성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79130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발견된 메시지</a:t>
                      </a:r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7907" marB="17907" anchor="ctr">
                    <a:solidFill>
                      <a:srgbClr val="D4DE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발신인을 알 수 없는 메시지</a:t>
                      </a:r>
                    </a:p>
                  </a:txBody>
                  <a:tcPr anchor="ctr">
                    <a:solidFill>
                      <a:srgbClr val="D4D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757014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유실된 메시지</a:t>
                      </a:r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7907" marB="17907" anchor="ctr">
                    <a:solidFill>
                      <a:srgbClr val="E7ED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대상을 알 수 없는 메시지</a:t>
                      </a:r>
                    </a:p>
                  </a:txBody>
                  <a:tcPr anchor="ctr">
                    <a:solidFill>
                      <a:srgbClr val="E7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3287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8A26D0A-6D46-2E11-7A90-6F269988E543}"/>
              </a:ext>
            </a:extLst>
          </p:cNvPr>
          <p:cNvCxnSpPr>
            <a:cxnSpLocks/>
          </p:cNvCxnSpPr>
          <p:nvPr/>
        </p:nvCxnSpPr>
        <p:spPr>
          <a:xfrm flipH="1">
            <a:off x="2792600" y="2571750"/>
            <a:ext cx="1269035" cy="0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C900CB-EB1E-D4A9-C726-53D835171EB9}"/>
              </a:ext>
            </a:extLst>
          </p:cNvPr>
          <p:cNvCxnSpPr>
            <a:cxnSpLocks/>
          </p:cNvCxnSpPr>
          <p:nvPr/>
        </p:nvCxnSpPr>
        <p:spPr>
          <a:xfrm flipH="1">
            <a:off x="2792600" y="2082655"/>
            <a:ext cx="1269035" cy="0"/>
          </a:xfrm>
          <a:prstGeom prst="line">
            <a:avLst/>
          </a:prstGeom>
          <a:ln>
            <a:head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10391C-B756-F299-D268-A543ABD8CC33}"/>
              </a:ext>
            </a:extLst>
          </p:cNvPr>
          <p:cNvCxnSpPr>
            <a:cxnSpLocks/>
          </p:cNvCxnSpPr>
          <p:nvPr/>
        </p:nvCxnSpPr>
        <p:spPr>
          <a:xfrm>
            <a:off x="2792600" y="3039582"/>
            <a:ext cx="1269035" cy="0"/>
          </a:xfrm>
          <a:prstGeom prst="line">
            <a:avLst/>
          </a:prstGeom>
          <a:ln>
            <a:prstDash val="sysDot"/>
            <a:head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A6A9BAF-40F8-0254-DC40-54CA20F974B6}"/>
              </a:ext>
            </a:extLst>
          </p:cNvPr>
          <p:cNvCxnSpPr>
            <a:cxnSpLocks/>
          </p:cNvCxnSpPr>
          <p:nvPr/>
        </p:nvCxnSpPr>
        <p:spPr>
          <a:xfrm flipH="1">
            <a:off x="2792600" y="3557030"/>
            <a:ext cx="1269035" cy="0"/>
          </a:xfrm>
          <a:prstGeom prst="line">
            <a:avLst/>
          </a:prstGeom>
          <a:ln>
            <a:prstDash val="sysDot"/>
            <a:head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80523E-C378-A481-43A9-36BAE90172E4}"/>
              </a:ext>
            </a:extLst>
          </p:cNvPr>
          <p:cNvSpPr txBox="1"/>
          <p:nvPr/>
        </p:nvSpPr>
        <p:spPr>
          <a:xfrm>
            <a:off x="3006969" y="329497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&lt;&lt;create&gt;&gt;</a:t>
            </a:r>
            <a:endParaRPr lang="ko-KR" altLang="en-US" sz="1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6E34E6C-0180-69F7-1085-ED65D58FE1C3}"/>
              </a:ext>
            </a:extLst>
          </p:cNvPr>
          <p:cNvCxnSpPr>
            <a:cxnSpLocks/>
          </p:cNvCxnSpPr>
          <p:nvPr/>
        </p:nvCxnSpPr>
        <p:spPr>
          <a:xfrm flipH="1">
            <a:off x="2792600" y="3996513"/>
            <a:ext cx="1269035" cy="0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AF080C7-AF40-C5AA-C680-E8BC31087865}"/>
              </a:ext>
            </a:extLst>
          </p:cNvPr>
          <p:cNvSpPr/>
          <p:nvPr/>
        </p:nvSpPr>
        <p:spPr>
          <a:xfrm>
            <a:off x="2733839" y="3936483"/>
            <a:ext cx="141746" cy="1282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DA8A2F-16CC-0239-5DB7-CFA14D07FEFA}"/>
              </a:ext>
            </a:extLst>
          </p:cNvPr>
          <p:cNvCxnSpPr>
            <a:cxnSpLocks/>
          </p:cNvCxnSpPr>
          <p:nvPr/>
        </p:nvCxnSpPr>
        <p:spPr>
          <a:xfrm flipH="1">
            <a:off x="2719116" y="4441807"/>
            <a:ext cx="1269035" cy="0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AB40F2A-69FD-7D0A-7EAE-9627E4169DEE}"/>
              </a:ext>
            </a:extLst>
          </p:cNvPr>
          <p:cNvSpPr/>
          <p:nvPr/>
        </p:nvSpPr>
        <p:spPr>
          <a:xfrm>
            <a:off x="3988151" y="4379452"/>
            <a:ext cx="141746" cy="1282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ysClr val="windowText" lastClr="000000"/>
              </a:solidFill>
              <a:latin typeface="Encode Sans Semi Condensed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87829"/>
      </p:ext>
    </p:extLst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dk1"/>
          </a:solidFill>
        </a:ln>
      </a:spPr>
      <a:bodyPr rtlCol="0" anchor="ctr"/>
      <a:lstStyle>
        <a:defPPr algn="ctr">
          <a:defRPr dirty="0" err="1">
            <a:solidFill>
              <a:sysClr val="windowText" lastClr="000000"/>
            </a:solidFill>
            <a:latin typeface="Encode Sans Semi Condensed Light" panose="020B0600000101010101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603</Words>
  <Application>Microsoft Office PowerPoint</Application>
  <PresentationFormat>화면 슬라이드 쇼(16:9)</PresentationFormat>
  <Paragraphs>148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Amatic SC</vt:lpstr>
      <vt:lpstr>Encode Sans Semi Condensed</vt:lpstr>
      <vt:lpstr>Arial</vt:lpstr>
      <vt:lpstr>Calibri</vt:lpstr>
      <vt:lpstr>Encode Sans Semi Condensed Light</vt:lpstr>
      <vt:lpstr>휴먼편지체</vt:lpstr>
      <vt:lpstr>함초롬바탕</vt:lpstr>
      <vt:lpstr>Wingdings</vt:lpstr>
      <vt:lpstr>Ephesus template</vt:lpstr>
      <vt:lpstr>sequence diagram</vt:lpstr>
      <vt:lpstr>PowerPoint 프레젠테이션</vt:lpstr>
      <vt:lpstr>시퀀스 다이어 그램</vt:lpstr>
      <vt:lpstr>상태 다이어그램과 시퀀스 다이어그램</vt:lpstr>
      <vt:lpstr>시퀀스 다이어그램</vt:lpstr>
      <vt:lpstr>시퀀스 다이어그램</vt:lpstr>
      <vt:lpstr>시퀀스 다이어그램 구성요소</vt:lpstr>
      <vt:lpstr>시퀀스 다이어그램 구성요소</vt:lpstr>
      <vt:lpstr>시퀀스 다이어그램 메시지 종류</vt:lpstr>
      <vt:lpstr>시퀀스 다이어그램</vt:lpstr>
      <vt:lpstr>시퀀스 다이어그램 상호작용 연산자 종류</vt:lpstr>
      <vt:lpstr>시퀀스 다이어그램 상호작용 제어흐름</vt:lpstr>
      <vt:lpstr>시퀀스 다이어그램 상호작용 제어흐름</vt:lpstr>
      <vt:lpstr>예제 1</vt:lpstr>
      <vt:lpstr>예제 2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첫코딩 with python</dc:title>
  <dc:creator>one</dc:creator>
  <cp:lastModifiedBy>TJ</cp:lastModifiedBy>
  <cp:revision>28</cp:revision>
  <dcterms:modified xsi:type="dcterms:W3CDTF">2024-06-07T05:41:33Z</dcterms:modified>
</cp:coreProperties>
</file>