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E8E8E8"/>
    <a:srgbClr val="5A0FC8"/>
    <a:srgbClr val="F6B400"/>
    <a:srgbClr val="C6E1EB"/>
    <a:srgbClr val="DA0752"/>
    <a:srgbClr val="6FCBE3"/>
    <a:srgbClr val="FCC400"/>
    <a:srgbClr val="CDCDC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3792" autoAdjust="0"/>
  </p:normalViewPr>
  <p:slideViewPr>
    <p:cSldViewPr>
      <p:cViewPr varScale="1">
        <p:scale>
          <a:sx n="73" d="100"/>
          <a:sy n="73" d="100"/>
        </p:scale>
        <p:origin x="16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6A99-2D78-4616-8276-55C37FA545CC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FCD1-B351-4C29-854C-3D1A31FAA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7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aplicativos 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são desenvolvidos para um dispositivo específico iphone, celular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android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, um tablet ou para um sistema operacional (o Windows) e são distribuídos na loja de aplicativos do fornecedor, onde o usuário pode encontrá-los e instalá-los. Podemos dizer que o aplicativo é algo que o usuário tem.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Tradicionalmente, os sites são menos parecidos com “algo que o usuário tem” e mais com “algum lugar que o usuário visita”. Normalmente, um site: não está presente no dispositivo do usuário quando o usuário não está acessando, e só pode ser acessado pelo usuário abrindo o navegador e navegando até o site. O site é altamente dependente da conectividade de rede.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2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8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80E-AF68-458E-B39B-78E3137EDE98}" type="datetimeFigureOut">
              <a:rPr lang="pt-BR" smtClean="0"/>
              <a:pPr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38D286A-A989-7864-938C-170C3063AA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5" y="1550991"/>
            <a:ext cx="5003943" cy="18838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234F90-9AC7-C268-15CE-5C5A7940B533}"/>
              </a:ext>
            </a:extLst>
          </p:cNvPr>
          <p:cNvSpPr txBox="1"/>
          <p:nvPr/>
        </p:nvSpPr>
        <p:spPr>
          <a:xfrm>
            <a:off x="767407" y="429134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Progressive </a:t>
            </a:r>
            <a:r>
              <a:rPr lang="pt-BR" sz="6000" b="1" i="0" dirty="0">
                <a:solidFill>
                  <a:srgbClr val="5A0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web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app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630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5" name="Imagem 4" descr="Tela de celular com aplicativos&#10;&#10;Descrição gerada automaticamente">
            <a:extLst>
              <a:ext uri="{FF2B5EF4-FFF2-40B4-BE49-F238E27FC236}">
                <a16:creationId xmlns:a16="http://schemas.microsoft.com/office/drawing/2014/main" id="{ADBCBC0C-CE74-6D9E-8856-C73FEAC030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54" y="4168612"/>
            <a:ext cx="2167614" cy="2493064"/>
          </a:xfrm>
          <a:prstGeom prst="rect">
            <a:avLst/>
          </a:prstGeom>
        </p:spPr>
      </p:pic>
      <p:pic>
        <p:nvPicPr>
          <p:cNvPr id="1026" name="Picture 2" descr="Como resolver erros de captura de tela em aparelhos com sistema operacional  Android 13 | Samsung BR">
            <a:extLst>
              <a:ext uri="{FF2B5EF4-FFF2-40B4-BE49-F238E27FC236}">
                <a16:creationId xmlns:a16="http://schemas.microsoft.com/office/drawing/2014/main" id="{F384AE84-56DC-EB16-2E89-086624F6A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3"/>
          <a:stretch/>
        </p:blipFill>
        <p:spPr bwMode="auto">
          <a:xfrm>
            <a:off x="1832059" y="4168612"/>
            <a:ext cx="1142475" cy="23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56769-7736-F8BA-C829-AC5BBB0D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383"/>
            <a:ext cx="899499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68C814-4312-A1DB-13D7-03C60A6C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47" y="2132383"/>
            <a:ext cx="843697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49031A65-D208-2D97-B2AF-94D720C7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2" y="2073579"/>
            <a:ext cx="997473" cy="9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ows® 11 e AMD">
            <a:extLst>
              <a:ext uri="{FF2B5EF4-FFF2-40B4-BE49-F238E27FC236}">
                <a16:creationId xmlns:a16="http://schemas.microsoft.com/office/drawing/2014/main" id="{5011325F-B63D-3E1E-C077-079321AD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44" y="3917558"/>
            <a:ext cx="5530212" cy="3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BB1C10-AF08-E02E-7177-1D6B84CEBE2E}"/>
              </a:ext>
            </a:extLst>
          </p:cNvPr>
          <p:cNvSpPr txBox="1"/>
          <p:nvPr/>
        </p:nvSpPr>
        <p:spPr>
          <a:xfrm>
            <a:off x="2279576" y="455372"/>
            <a:ext cx="413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Aplicativos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435E54E-8298-9B5D-E4D1-95CF62BC4932}"/>
              </a:ext>
            </a:extLst>
          </p:cNvPr>
          <p:cNvCxnSpPr>
            <a:cxnSpLocks/>
          </p:cNvCxnSpPr>
          <p:nvPr/>
        </p:nvCxnSpPr>
        <p:spPr>
          <a:xfrm>
            <a:off x="929125" y="3289727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61B4C62-93D3-0C8F-6A75-958A83C3B9EF}"/>
              </a:ext>
            </a:extLst>
          </p:cNvPr>
          <p:cNvCxnSpPr>
            <a:cxnSpLocks/>
          </p:cNvCxnSpPr>
          <p:nvPr/>
        </p:nvCxnSpPr>
        <p:spPr>
          <a:xfrm>
            <a:off x="2403295" y="3140968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F05CDA7-5E83-415B-5226-CFABECA63BE6}"/>
              </a:ext>
            </a:extLst>
          </p:cNvPr>
          <p:cNvCxnSpPr>
            <a:cxnSpLocks/>
          </p:cNvCxnSpPr>
          <p:nvPr/>
        </p:nvCxnSpPr>
        <p:spPr>
          <a:xfrm>
            <a:off x="5617462" y="3212976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519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3CAE0A-FD4C-E907-095E-248E7D5F7AA6}"/>
              </a:ext>
            </a:extLst>
          </p:cNvPr>
          <p:cNvSpPr txBox="1"/>
          <p:nvPr/>
        </p:nvSpPr>
        <p:spPr>
          <a:xfrm>
            <a:off x="1199456" y="636985"/>
            <a:ext cx="6149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Sites tradicionais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Como resolver erros de captura de tela em aparelhos com sistema operacional  Android 13 | Samsung BR">
            <a:extLst>
              <a:ext uri="{FF2B5EF4-FFF2-40B4-BE49-F238E27FC236}">
                <a16:creationId xmlns:a16="http://schemas.microsoft.com/office/drawing/2014/main" id="{06B4B5A3-4559-2DFA-D871-B225448E5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3"/>
          <a:stretch/>
        </p:blipFill>
        <p:spPr bwMode="auto">
          <a:xfrm>
            <a:off x="1310767" y="3702245"/>
            <a:ext cx="1142475" cy="23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Windows® 11 e AMD">
            <a:extLst>
              <a:ext uri="{FF2B5EF4-FFF2-40B4-BE49-F238E27FC236}">
                <a16:creationId xmlns:a16="http://schemas.microsoft.com/office/drawing/2014/main" id="{A31FCAD1-8D47-C5F5-3DB2-8997A7F2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52" y="3451191"/>
            <a:ext cx="5530212" cy="3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fi e Bluetooth, ambos sem fio, qual a diferença? - Bem vindo profissional  de TI">
            <a:extLst>
              <a:ext uri="{FF2B5EF4-FFF2-40B4-BE49-F238E27FC236}">
                <a16:creationId xmlns:a16="http://schemas.microsoft.com/office/drawing/2014/main" id="{2E1E29B8-DF5F-B6FA-C663-09ED22DC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18355"/>
            <a:ext cx="1267128" cy="12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4CC45B-CF6B-6272-C0BC-1D060DA41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276" y="3216315"/>
            <a:ext cx="3610686" cy="20310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084F47E-32AC-7B95-45D4-D37E85DE9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074" y="1741444"/>
            <a:ext cx="1694930" cy="36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68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502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D1DC28F29C974FA07604D3ECFC6799" ma:contentTypeVersion="2" ma:contentTypeDescription="Crie um novo documento." ma:contentTypeScope="" ma:versionID="d4b4e50e42eb44091cb8409e521f913b">
  <xsd:schema xmlns:xsd="http://www.w3.org/2001/XMLSchema" xmlns:xs="http://www.w3.org/2001/XMLSchema" xmlns:p="http://schemas.microsoft.com/office/2006/metadata/properties" xmlns:ns3="14574ce6-301b-47cb-8276-6e72aa0f0e3a" targetNamespace="http://schemas.microsoft.com/office/2006/metadata/properties" ma:root="true" ma:fieldsID="97748b2084dc84c87a8f022ecc989ba1" ns3:_="">
    <xsd:import namespace="14574ce6-301b-47cb-8276-6e72aa0f0e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74ce6-301b-47cb-8276-6e72aa0f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054B7-E3D1-4770-8C4E-53207667C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F73AD2-1E39-4800-809C-71389102E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74ce6-301b-47cb-8276-6e72aa0f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F3804-657C-45DB-8C38-DCDD5568E1A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4574ce6-301b-47cb-8276-6e72aa0f0e3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154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Google Sans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JOSE DE ASSIS FILHO</cp:lastModifiedBy>
  <cp:revision>695</cp:revision>
  <dcterms:created xsi:type="dcterms:W3CDTF">2014-06-27T17:53:55Z</dcterms:created>
  <dcterms:modified xsi:type="dcterms:W3CDTF">2024-06-15T01:11:45Z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0x010100D4D1DC28F29C974FA07604D3ECFC6799</vt:lpwstr>
  </property>
</Properties>
</file>