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8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2D54F-1209-44DB-991E-8A014EF60836}" type="datetimeFigureOut">
              <a:rPr lang="pt-BR" smtClean="0"/>
              <a:t>29/01/2018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02B1E-1682-4876-8269-98DA92F57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33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2563-B629-4346-8103-5168AC24CAD0}" type="datetimeFigureOut">
              <a:rPr lang="pt-BR" smtClean="0"/>
              <a:t>29/01/2018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0E0D-3F94-4A52-939E-C1727F266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66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2563-B629-4346-8103-5168AC24CAD0}" type="datetimeFigureOut">
              <a:rPr lang="pt-BR" smtClean="0"/>
              <a:t>29/01/2018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0E0D-3F94-4A52-939E-C1727F266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96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2563-B629-4346-8103-5168AC24CAD0}" type="datetimeFigureOut">
              <a:rPr lang="pt-BR" smtClean="0"/>
              <a:t>29/01/2018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0E0D-3F94-4A52-939E-C1727F266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70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2563-B629-4346-8103-5168AC24CAD0}" type="datetimeFigureOut">
              <a:rPr lang="pt-BR" smtClean="0"/>
              <a:t>29/01/2018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0E0D-3F94-4A52-939E-C1727F266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22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2563-B629-4346-8103-5168AC24CAD0}" type="datetimeFigureOut">
              <a:rPr lang="pt-BR" smtClean="0"/>
              <a:t>29/01/2018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0E0D-3F94-4A52-939E-C1727F266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76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2563-B629-4346-8103-5168AC24CAD0}" type="datetimeFigureOut">
              <a:rPr lang="pt-BR" smtClean="0"/>
              <a:t>29/01/2018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0E0D-3F94-4A52-939E-C1727F266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79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2563-B629-4346-8103-5168AC24CAD0}" type="datetimeFigureOut">
              <a:rPr lang="pt-BR" smtClean="0"/>
              <a:t>29/01/2018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0E0D-3F94-4A52-939E-C1727F266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47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2563-B629-4346-8103-5168AC24CAD0}" type="datetimeFigureOut">
              <a:rPr lang="pt-BR" smtClean="0"/>
              <a:t>29/01/2018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0E0D-3F94-4A52-939E-C1727F266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77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2563-B629-4346-8103-5168AC24CAD0}" type="datetimeFigureOut">
              <a:rPr lang="pt-BR" smtClean="0"/>
              <a:t>29/01/2018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0E0D-3F94-4A52-939E-C1727F266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89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2563-B629-4346-8103-5168AC24CAD0}" type="datetimeFigureOut">
              <a:rPr lang="pt-BR" smtClean="0"/>
              <a:t>29/01/2018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0E0D-3F94-4A52-939E-C1727F266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75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2563-B629-4346-8103-5168AC24CAD0}" type="datetimeFigureOut">
              <a:rPr lang="pt-BR" smtClean="0"/>
              <a:t>29/01/2018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0E0D-3F94-4A52-939E-C1727F266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2563-B629-4346-8103-5168AC24CAD0}" type="datetimeFigureOut">
              <a:rPr lang="pt-BR" smtClean="0"/>
              <a:t>29/01/2018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0E0D-3F94-4A52-939E-C1727F266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05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3" y="1610876"/>
            <a:ext cx="1484857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112" y="686386"/>
            <a:ext cx="820838" cy="66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478554" y="1634336"/>
            <a:ext cx="2176887" cy="16312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TEMA:</a:t>
            </a:r>
          </a:p>
          <a:p>
            <a:pPr algn="ctr"/>
            <a:r>
              <a:rPr lang="pt-BR" sz="2000" b="1" dirty="0"/>
              <a:t> “ ECC evangelizando famílias, a serviço da paz”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756007" y="799565"/>
            <a:ext cx="148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LISAUMIR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092280" y="834460"/>
            <a:ext cx="1550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80051"/>
                </a:solidFill>
              </a:rPr>
              <a:t>NATÁLIA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90517" y="596652"/>
            <a:ext cx="4037384" cy="276034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37934" y="834460"/>
            <a:ext cx="170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LISAUMIR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72" y="866935"/>
            <a:ext cx="820838" cy="66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2814291" y="878435"/>
            <a:ext cx="1550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80051"/>
                </a:solidFill>
              </a:rPr>
              <a:t>NATÁLIA</a:t>
            </a:r>
          </a:p>
        </p:txBody>
      </p:sp>
      <p:pic>
        <p:nvPicPr>
          <p:cNvPr id="1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32" y="1591072"/>
            <a:ext cx="1484857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240434" y="1602802"/>
            <a:ext cx="2176887" cy="1631216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TEMA:</a:t>
            </a:r>
          </a:p>
          <a:p>
            <a:pPr algn="ctr"/>
            <a:r>
              <a:rPr lang="pt-BR" sz="2000" b="1" dirty="0"/>
              <a:t> “ ECC evangelizando famílias, a serviço da paz” 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748193" y="3717032"/>
            <a:ext cx="4037384" cy="276034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60" y="4731256"/>
            <a:ext cx="1484857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29" y="3806766"/>
            <a:ext cx="820838" cy="66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6525971" y="4754716"/>
            <a:ext cx="2176887" cy="16312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TEMA:</a:t>
            </a:r>
          </a:p>
          <a:p>
            <a:pPr algn="ctr"/>
            <a:r>
              <a:rPr lang="pt-BR" sz="2000" b="1" dirty="0"/>
              <a:t> “ ECC evangelizando famílias, a serviço da paz”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803424" y="3919945"/>
            <a:ext cx="148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ANTÔNIO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7139697" y="3954840"/>
            <a:ext cx="1550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80051"/>
                </a:solidFill>
              </a:rPr>
              <a:t>ANA PAULA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37934" y="3717032"/>
            <a:ext cx="4037384" cy="276034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37934" y="3954840"/>
            <a:ext cx="1749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ANTÔNIO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89" y="3987315"/>
            <a:ext cx="820838" cy="66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861708" y="3998815"/>
            <a:ext cx="1550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80051"/>
                </a:solidFill>
              </a:rPr>
              <a:t>ANA PAULA</a:t>
            </a:r>
          </a:p>
        </p:txBody>
      </p:sp>
      <p:pic>
        <p:nvPicPr>
          <p:cNvPr id="2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9" y="4711452"/>
            <a:ext cx="1484857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2287851" y="4723182"/>
            <a:ext cx="2176887" cy="16312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TEMA:</a:t>
            </a:r>
          </a:p>
          <a:p>
            <a:pPr algn="ctr"/>
            <a:r>
              <a:rPr lang="pt-BR" sz="2000" b="1" dirty="0"/>
              <a:t> “ ECC evangelizando famílias, a serviço da paz” </a:t>
            </a:r>
          </a:p>
        </p:txBody>
      </p:sp>
    </p:spTree>
    <p:extLst>
      <p:ext uri="{BB962C8B-B14F-4D97-AF65-F5344CB8AC3E}">
        <p14:creationId xmlns:p14="http://schemas.microsoft.com/office/powerpoint/2010/main" val="289951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3" y="1610876"/>
            <a:ext cx="1484857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112" y="686386"/>
            <a:ext cx="820838" cy="66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478554" y="1634336"/>
            <a:ext cx="2176887" cy="16312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TEMA:</a:t>
            </a:r>
          </a:p>
          <a:p>
            <a:pPr algn="ctr"/>
            <a:r>
              <a:rPr lang="pt-BR" sz="2000" b="1" dirty="0"/>
              <a:t> “ ECC evangelizando famílias, a serviço da paz”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756007" y="799565"/>
            <a:ext cx="148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PAULO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092280" y="834460"/>
            <a:ext cx="1550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80051"/>
                </a:solidFill>
              </a:rPr>
              <a:t>NEIDE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90517" y="596652"/>
            <a:ext cx="4037384" cy="276034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834460"/>
            <a:ext cx="148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PAULO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72" y="866935"/>
            <a:ext cx="820838" cy="66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2814291" y="878435"/>
            <a:ext cx="1550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80051"/>
                </a:solidFill>
              </a:rPr>
              <a:t>NEIDE</a:t>
            </a:r>
          </a:p>
        </p:txBody>
      </p:sp>
      <p:pic>
        <p:nvPicPr>
          <p:cNvPr id="15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32" y="1591072"/>
            <a:ext cx="1484857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240434" y="1602802"/>
            <a:ext cx="2176887" cy="1631216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TEMA:</a:t>
            </a:r>
          </a:p>
          <a:p>
            <a:pPr algn="ctr"/>
            <a:r>
              <a:rPr lang="pt-BR" sz="2000" b="1" dirty="0"/>
              <a:t> “ ECC evangelizando famílias, a serviço da paz” 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748193" y="3717032"/>
            <a:ext cx="4037384" cy="276034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60" y="4731256"/>
            <a:ext cx="1484857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29" y="3806766"/>
            <a:ext cx="820838" cy="66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6525971" y="4754716"/>
            <a:ext cx="2176887" cy="16312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TEMA:</a:t>
            </a:r>
          </a:p>
          <a:p>
            <a:pPr algn="ctr"/>
            <a:r>
              <a:rPr lang="pt-BR" sz="2000" b="1" dirty="0"/>
              <a:t> “ ECC evangelizando famílias, a serviço da paz”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803424" y="3919945"/>
            <a:ext cx="148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BUK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7139697" y="3954840"/>
            <a:ext cx="1550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80051"/>
                </a:solidFill>
              </a:rPr>
              <a:t>ELIETE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37934" y="3717032"/>
            <a:ext cx="4037384" cy="276034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802993" y="3954840"/>
            <a:ext cx="148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00FF"/>
                </a:solidFill>
              </a:rPr>
              <a:t>BUK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89" y="3987315"/>
            <a:ext cx="820838" cy="66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861708" y="3998815"/>
            <a:ext cx="1550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80051"/>
                </a:solidFill>
              </a:rPr>
              <a:t>ELIETE</a:t>
            </a:r>
          </a:p>
        </p:txBody>
      </p:sp>
      <p:pic>
        <p:nvPicPr>
          <p:cNvPr id="2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9" y="4711452"/>
            <a:ext cx="1484857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2287851" y="4723182"/>
            <a:ext cx="2176887" cy="16312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TEMA:</a:t>
            </a:r>
          </a:p>
          <a:p>
            <a:pPr algn="ctr"/>
            <a:r>
              <a:rPr lang="pt-BR" sz="2000" b="1" dirty="0"/>
              <a:t> “ ECC evangelizando famílias, a serviço da paz” </a:t>
            </a:r>
          </a:p>
        </p:txBody>
      </p:sp>
    </p:spTree>
    <p:extLst>
      <p:ext uri="{BB962C8B-B14F-4D97-AF65-F5344CB8AC3E}">
        <p14:creationId xmlns:p14="http://schemas.microsoft.com/office/powerpoint/2010/main" val="1990315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122</Words>
  <Application>Microsoft Office PowerPoint</Application>
  <PresentationFormat>Apresentação na tela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José</dc:creator>
  <cp:lastModifiedBy>NALVA ALMEIDA</cp:lastModifiedBy>
  <cp:revision>5</cp:revision>
  <cp:lastPrinted>2018-01-29T22:51:50Z</cp:lastPrinted>
  <dcterms:created xsi:type="dcterms:W3CDTF">2018-01-24T19:08:09Z</dcterms:created>
  <dcterms:modified xsi:type="dcterms:W3CDTF">2018-01-29T22:52:45Z</dcterms:modified>
</cp:coreProperties>
</file>