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76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61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7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9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5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64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41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36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88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D6C8-A558-4E19-B4B9-D6F9AE26B996}" type="datetimeFigureOut">
              <a:rPr lang="pt-BR" smtClean="0"/>
              <a:t>31/01/2018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1F0C4-F0B9-493F-91C7-1F129469E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80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128776" y="8344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DUDA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EDILENA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EDILENA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DUDA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89032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4" y="160325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ERINALDO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RAIMUNDA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RAIMUNDA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ERINALDO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7868072" y="669007"/>
            <a:ext cx="817562" cy="846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549150" y="674440"/>
            <a:ext cx="817562" cy="811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549150" y="3733071"/>
            <a:ext cx="817562" cy="846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7827850" y="3733071"/>
            <a:ext cx="857783" cy="846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3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128776" y="8344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0" y="2065338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395536" y="3618736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463296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14434" y="463296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CHICO</a:t>
            </a: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MAISA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505301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90404" y="3691091"/>
            <a:ext cx="2969714" cy="8466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700776" y="3626356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3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4640580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219674" y="4640580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MAISA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CHICO </a:t>
            </a:r>
            <a:endParaRPr kumimoji="0" lang="pt-BR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5060630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4795644" y="3698711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95536" y="560896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4" y="160325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1914433" y="1592952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MARCUS</a:t>
            </a:r>
            <a:endParaRPr kumimoji="0" lang="pt-BR" sz="2400" b="1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1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SIMONE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1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10" y="202330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90404" y="66138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700776" y="596652"/>
            <a:ext cx="4037384" cy="2760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44" y="1610876"/>
            <a:ext cx="1345468" cy="16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219674" y="1610876"/>
            <a:ext cx="2423257" cy="1664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bg1"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SIMONE</a:t>
            </a: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MARCUS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50" y="2030926"/>
            <a:ext cx="784748" cy="6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4795644" y="669007"/>
            <a:ext cx="2969714" cy="84660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 ENCONTRO DE CASAIS COM CRISTO</a:t>
            </a:r>
            <a:endParaRPr kumimoji="0" 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Área Pastoral Beato Paulo VI - </a:t>
            </a:r>
            <a:r>
              <a:rPr kumimoji="0" lang="pt-B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Porto do Centro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02, 03 e 04/02/2018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7868072" y="669007"/>
            <a:ext cx="817562" cy="846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549150" y="674440"/>
            <a:ext cx="817562" cy="811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549150" y="3733071"/>
            <a:ext cx="817562" cy="846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7827850" y="3733071"/>
            <a:ext cx="857783" cy="846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859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176</Words>
  <Application>Microsoft Office PowerPoint</Application>
  <PresentationFormat>Apresentação na tela (4:3)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Tahoma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José</dc:creator>
  <cp:lastModifiedBy>NALVA ALMEIDA</cp:lastModifiedBy>
  <cp:revision>11</cp:revision>
  <cp:lastPrinted>2018-01-31T17:19:26Z</cp:lastPrinted>
  <dcterms:created xsi:type="dcterms:W3CDTF">2018-01-23T00:02:11Z</dcterms:created>
  <dcterms:modified xsi:type="dcterms:W3CDTF">2018-01-31T17:20:42Z</dcterms:modified>
</cp:coreProperties>
</file>