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7380288" cy="9901238"/>
  <p:notesSz cx="6858000" cy="9144000"/>
  <p:defaultTextStyle>
    <a:defPPr>
      <a:defRPr lang="pt-BR"/>
    </a:defPPr>
    <a:lvl1pPr marL="0" algn="l" defTabSz="98755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3776" algn="l" defTabSz="98755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7552" algn="l" defTabSz="98755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1328" algn="l" defTabSz="98755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75104" algn="l" defTabSz="98755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68880" algn="l" defTabSz="98755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62656" algn="l" defTabSz="98755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56432" algn="l" defTabSz="98755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50208" algn="l" defTabSz="98755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9">
          <p15:clr>
            <a:srgbClr val="A4A3A4"/>
          </p15:clr>
        </p15:guide>
        <p15:guide id="2" pos="23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304" y="66"/>
      </p:cViewPr>
      <p:guideLst>
        <p:guide orient="horz" pos="3119"/>
        <p:guide pos="23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3522" y="3075804"/>
            <a:ext cx="6273245" cy="212234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7043" y="5610702"/>
            <a:ext cx="5166202" cy="25303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6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56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50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AC-6BD9-4DC0-85C6-42B219595DA3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EB26-D175-4476-ADBF-733BC0481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89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AC-6BD9-4DC0-85C6-42B219595DA3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EB26-D175-4476-ADBF-733BC0481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88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013031" y="529442"/>
            <a:ext cx="1245424" cy="1126265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76762" y="529442"/>
            <a:ext cx="3613267" cy="1126265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AC-6BD9-4DC0-85C6-42B219595DA3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EB26-D175-4476-ADBF-733BC0481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13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AC-6BD9-4DC0-85C6-42B219595DA3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EB26-D175-4476-ADBF-733BC0481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24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2992" y="6362463"/>
            <a:ext cx="6273245" cy="196649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2992" y="4196568"/>
            <a:ext cx="6273245" cy="2165895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37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8755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13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75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688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626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564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5020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AC-6BD9-4DC0-85C6-42B219595DA3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EB26-D175-4476-ADBF-733BC0481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6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76761" y="3080386"/>
            <a:ext cx="2429345" cy="871171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829111" y="3080386"/>
            <a:ext cx="2429345" cy="871171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AC-6BD9-4DC0-85C6-42B219595DA3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EB26-D175-4476-ADBF-733BC0481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09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9015" y="396509"/>
            <a:ext cx="6642259" cy="165020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69016" y="2216318"/>
            <a:ext cx="3260909" cy="92365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3776" indent="0">
              <a:buNone/>
              <a:defRPr sz="2200" b="1"/>
            </a:lvl2pPr>
            <a:lvl3pPr marL="987552" indent="0">
              <a:buNone/>
              <a:defRPr sz="1900" b="1"/>
            </a:lvl3pPr>
            <a:lvl4pPr marL="1481328" indent="0">
              <a:buNone/>
              <a:defRPr sz="1700" b="1"/>
            </a:lvl4pPr>
            <a:lvl5pPr marL="1975104" indent="0">
              <a:buNone/>
              <a:defRPr sz="1700" b="1"/>
            </a:lvl5pPr>
            <a:lvl6pPr marL="2468880" indent="0">
              <a:buNone/>
              <a:defRPr sz="1700" b="1"/>
            </a:lvl6pPr>
            <a:lvl7pPr marL="2962656" indent="0">
              <a:buNone/>
              <a:defRPr sz="1700" b="1"/>
            </a:lvl7pPr>
            <a:lvl8pPr marL="3456432" indent="0">
              <a:buNone/>
              <a:defRPr sz="1700" b="1"/>
            </a:lvl8pPr>
            <a:lvl9pPr marL="3950208" indent="0">
              <a:buNone/>
              <a:defRPr sz="17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69016" y="3139976"/>
            <a:ext cx="3260909" cy="57046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749084" y="2216318"/>
            <a:ext cx="3262190" cy="92365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3776" indent="0">
              <a:buNone/>
              <a:defRPr sz="2200" b="1"/>
            </a:lvl2pPr>
            <a:lvl3pPr marL="987552" indent="0">
              <a:buNone/>
              <a:defRPr sz="1900" b="1"/>
            </a:lvl3pPr>
            <a:lvl4pPr marL="1481328" indent="0">
              <a:buNone/>
              <a:defRPr sz="1700" b="1"/>
            </a:lvl4pPr>
            <a:lvl5pPr marL="1975104" indent="0">
              <a:buNone/>
              <a:defRPr sz="1700" b="1"/>
            </a:lvl5pPr>
            <a:lvl6pPr marL="2468880" indent="0">
              <a:buNone/>
              <a:defRPr sz="1700" b="1"/>
            </a:lvl6pPr>
            <a:lvl7pPr marL="2962656" indent="0">
              <a:buNone/>
              <a:defRPr sz="1700" b="1"/>
            </a:lvl7pPr>
            <a:lvl8pPr marL="3456432" indent="0">
              <a:buNone/>
              <a:defRPr sz="1700" b="1"/>
            </a:lvl8pPr>
            <a:lvl9pPr marL="3950208" indent="0">
              <a:buNone/>
              <a:defRPr sz="17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749084" y="3139976"/>
            <a:ext cx="3262190" cy="57046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AC-6BD9-4DC0-85C6-42B219595DA3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EB26-D175-4476-ADBF-733BC0481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52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AC-6BD9-4DC0-85C6-42B219595DA3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EB26-D175-4476-ADBF-733BC0481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42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AC-6BD9-4DC0-85C6-42B219595DA3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EB26-D175-4476-ADBF-733BC0481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0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9015" y="394217"/>
            <a:ext cx="2428064" cy="1677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5488" y="394217"/>
            <a:ext cx="4125787" cy="845043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69015" y="2071927"/>
            <a:ext cx="2428064" cy="6772723"/>
          </a:xfrm>
        </p:spPr>
        <p:txBody>
          <a:bodyPr/>
          <a:lstStyle>
            <a:lvl1pPr marL="0" indent="0">
              <a:buNone/>
              <a:defRPr sz="1500"/>
            </a:lvl1pPr>
            <a:lvl2pPr marL="493776" indent="0">
              <a:buNone/>
              <a:defRPr sz="1300"/>
            </a:lvl2pPr>
            <a:lvl3pPr marL="987552" indent="0">
              <a:buNone/>
              <a:defRPr sz="1100"/>
            </a:lvl3pPr>
            <a:lvl4pPr marL="1481328" indent="0">
              <a:buNone/>
              <a:defRPr sz="1000"/>
            </a:lvl4pPr>
            <a:lvl5pPr marL="1975104" indent="0">
              <a:buNone/>
              <a:defRPr sz="1000"/>
            </a:lvl5pPr>
            <a:lvl6pPr marL="2468880" indent="0">
              <a:buNone/>
              <a:defRPr sz="1000"/>
            </a:lvl6pPr>
            <a:lvl7pPr marL="2962656" indent="0">
              <a:buNone/>
              <a:defRPr sz="1000"/>
            </a:lvl7pPr>
            <a:lvl8pPr marL="3456432" indent="0">
              <a:buNone/>
              <a:defRPr sz="1000"/>
            </a:lvl8pPr>
            <a:lvl9pPr marL="3950208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AC-6BD9-4DC0-85C6-42B219595DA3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EB26-D175-4476-ADBF-733BC0481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03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588" y="6930868"/>
            <a:ext cx="4428173" cy="81822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46588" y="884694"/>
            <a:ext cx="4428173" cy="5940743"/>
          </a:xfrm>
        </p:spPr>
        <p:txBody>
          <a:bodyPr/>
          <a:lstStyle>
            <a:lvl1pPr marL="0" indent="0">
              <a:buNone/>
              <a:defRPr sz="3500"/>
            </a:lvl1pPr>
            <a:lvl2pPr marL="493776" indent="0">
              <a:buNone/>
              <a:defRPr sz="3000"/>
            </a:lvl2pPr>
            <a:lvl3pPr marL="987552" indent="0">
              <a:buNone/>
              <a:defRPr sz="2600"/>
            </a:lvl3pPr>
            <a:lvl4pPr marL="1481328" indent="0">
              <a:buNone/>
              <a:defRPr sz="2200"/>
            </a:lvl4pPr>
            <a:lvl5pPr marL="1975104" indent="0">
              <a:buNone/>
              <a:defRPr sz="2200"/>
            </a:lvl5pPr>
            <a:lvl6pPr marL="2468880" indent="0">
              <a:buNone/>
              <a:defRPr sz="2200"/>
            </a:lvl6pPr>
            <a:lvl7pPr marL="2962656" indent="0">
              <a:buNone/>
              <a:defRPr sz="2200"/>
            </a:lvl7pPr>
            <a:lvl8pPr marL="3456432" indent="0">
              <a:buNone/>
              <a:defRPr sz="2200"/>
            </a:lvl8pPr>
            <a:lvl9pPr marL="3950208" indent="0">
              <a:buNone/>
              <a:defRPr sz="22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46588" y="7749096"/>
            <a:ext cx="4428173" cy="1162019"/>
          </a:xfrm>
        </p:spPr>
        <p:txBody>
          <a:bodyPr/>
          <a:lstStyle>
            <a:lvl1pPr marL="0" indent="0">
              <a:buNone/>
              <a:defRPr sz="1500"/>
            </a:lvl1pPr>
            <a:lvl2pPr marL="493776" indent="0">
              <a:buNone/>
              <a:defRPr sz="1300"/>
            </a:lvl2pPr>
            <a:lvl3pPr marL="987552" indent="0">
              <a:buNone/>
              <a:defRPr sz="1100"/>
            </a:lvl3pPr>
            <a:lvl4pPr marL="1481328" indent="0">
              <a:buNone/>
              <a:defRPr sz="1000"/>
            </a:lvl4pPr>
            <a:lvl5pPr marL="1975104" indent="0">
              <a:buNone/>
              <a:defRPr sz="1000"/>
            </a:lvl5pPr>
            <a:lvl6pPr marL="2468880" indent="0">
              <a:buNone/>
              <a:defRPr sz="1000"/>
            </a:lvl6pPr>
            <a:lvl7pPr marL="2962656" indent="0">
              <a:buNone/>
              <a:defRPr sz="1000"/>
            </a:lvl7pPr>
            <a:lvl8pPr marL="3456432" indent="0">
              <a:buNone/>
              <a:defRPr sz="1000"/>
            </a:lvl8pPr>
            <a:lvl9pPr marL="3950208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AC-6BD9-4DC0-85C6-42B219595DA3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EB26-D175-4476-ADBF-733BC0481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23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9015" y="396509"/>
            <a:ext cx="6642259" cy="1650206"/>
          </a:xfrm>
          <a:prstGeom prst="rect">
            <a:avLst/>
          </a:prstGeom>
        </p:spPr>
        <p:txBody>
          <a:bodyPr vert="horz" lIns="98755" tIns="49378" rIns="98755" bIns="49378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69015" y="2310291"/>
            <a:ext cx="6642259" cy="6534359"/>
          </a:xfrm>
          <a:prstGeom prst="rect">
            <a:avLst/>
          </a:prstGeom>
        </p:spPr>
        <p:txBody>
          <a:bodyPr vert="horz" lIns="98755" tIns="49378" rIns="98755" bIns="49378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69015" y="9176982"/>
            <a:ext cx="1722067" cy="527149"/>
          </a:xfrm>
          <a:prstGeom prst="rect">
            <a:avLst/>
          </a:prstGeom>
        </p:spPr>
        <p:txBody>
          <a:bodyPr vert="horz" lIns="98755" tIns="49378" rIns="98755" bIns="4937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9A1AC-6BD9-4DC0-85C6-42B219595DA3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521599" y="9176982"/>
            <a:ext cx="2337091" cy="527149"/>
          </a:xfrm>
          <a:prstGeom prst="rect">
            <a:avLst/>
          </a:prstGeom>
        </p:spPr>
        <p:txBody>
          <a:bodyPr vert="horz" lIns="98755" tIns="49378" rIns="98755" bIns="4937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5289207" y="9176982"/>
            <a:ext cx="1722067" cy="527149"/>
          </a:xfrm>
          <a:prstGeom prst="rect">
            <a:avLst/>
          </a:prstGeom>
        </p:spPr>
        <p:txBody>
          <a:bodyPr vert="horz" lIns="98755" tIns="49378" rIns="98755" bIns="493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EB26-D175-4476-ADBF-733BC0481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11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7552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0332" indent="-370332" algn="l" defTabSz="987552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2386" indent="-308610" algn="l" defTabSz="987552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indent="-246888" algn="l" defTabSz="98755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indent="-246888" algn="l" defTabSz="987552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1992" indent="-246888" algn="l" defTabSz="987552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5768" indent="-246888" algn="l" defTabSz="98755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09544" indent="-246888" algn="l" defTabSz="98755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03320" indent="-246888" algn="l" defTabSz="98755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197096" indent="-246888" algn="l" defTabSz="98755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875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algn="l" defTabSz="9875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7552" algn="l" defTabSz="9875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1328" algn="l" defTabSz="9875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algn="l" defTabSz="9875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8880" algn="l" defTabSz="9875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62656" algn="l" defTabSz="9875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56432" algn="l" defTabSz="9875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50208" algn="l" defTabSz="9875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794082" y="891449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4" y="2331908"/>
            <a:ext cx="1368154" cy="175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028" y="1012847"/>
            <a:ext cx="662628" cy="79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61675" y="2358331"/>
            <a:ext cx="1540837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795984" y="1241410"/>
            <a:ext cx="1550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CONCEIÇÃO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724308" y="1204751"/>
            <a:ext cx="1251558" cy="407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NETO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21337" y="898941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-370493" y="1204750"/>
            <a:ext cx="2033612" cy="407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BIA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91" y="1133045"/>
            <a:ext cx="657554" cy="61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700039" y="898941"/>
            <a:ext cx="1930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        HERMENEGILDO</a:t>
            </a:r>
          </a:p>
        </p:txBody>
      </p:sp>
      <p:pic>
        <p:nvPicPr>
          <p:cNvPr id="15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2297110"/>
            <a:ext cx="1388776" cy="17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925547" y="2359572"/>
            <a:ext cx="1597476" cy="17866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826018" y="5145803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5" y="6579401"/>
            <a:ext cx="1314853" cy="173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5461675" y="6639090"/>
            <a:ext cx="1552463" cy="17543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846008" y="5569543"/>
            <a:ext cx="3302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PE AMADEU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232196" y="5123068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67459" y="5465409"/>
            <a:ext cx="337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PE OLGÁRIO</a:t>
            </a:r>
          </a:p>
        </p:txBody>
      </p:sp>
      <p:pic>
        <p:nvPicPr>
          <p:cNvPr id="2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6690346"/>
            <a:ext cx="1388776" cy="168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1925547" y="6606803"/>
            <a:ext cx="1597475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132106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794082" y="891449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4" y="2331908"/>
            <a:ext cx="1368154" cy="175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007" y="1056760"/>
            <a:ext cx="748186" cy="65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61675" y="2358331"/>
            <a:ext cx="1540837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838659" y="1154372"/>
            <a:ext cx="1198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NEIDE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762580" y="1204751"/>
            <a:ext cx="125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PAULO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21337" y="898941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79" y="1193295"/>
            <a:ext cx="707992" cy="70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2297110"/>
            <a:ext cx="1388776" cy="17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925547" y="2359572"/>
            <a:ext cx="1597476" cy="17866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826018" y="5145803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5" y="6579401"/>
            <a:ext cx="1314853" cy="173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028" y="5370268"/>
            <a:ext cx="845388" cy="75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5461675" y="6639090"/>
            <a:ext cx="1552463" cy="17543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960166" y="5465410"/>
            <a:ext cx="1191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MARIA CLARA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138416" y="5472352"/>
            <a:ext cx="974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 LUCAS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232196" y="5123068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08884" y="5465410"/>
            <a:ext cx="100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LUCAS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80" y="5444831"/>
            <a:ext cx="714861" cy="76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2284571" y="5472352"/>
            <a:ext cx="1251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MARIA CLARA</a:t>
            </a:r>
          </a:p>
        </p:txBody>
      </p:sp>
      <p:pic>
        <p:nvPicPr>
          <p:cNvPr id="2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6690346"/>
            <a:ext cx="1388776" cy="168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1925547" y="6606803"/>
            <a:ext cx="1597475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22182" y="1186563"/>
            <a:ext cx="125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PAULO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417518" y="1179267"/>
            <a:ext cx="109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NEIDE</a:t>
            </a:r>
          </a:p>
        </p:txBody>
      </p:sp>
    </p:spTree>
    <p:extLst>
      <p:ext uri="{BB962C8B-B14F-4D97-AF65-F5344CB8AC3E}">
        <p14:creationId xmlns:p14="http://schemas.microsoft.com/office/powerpoint/2010/main" val="357177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794082" y="891449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4" y="2331908"/>
            <a:ext cx="1368154" cy="175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90" y="1072919"/>
            <a:ext cx="632276" cy="65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61675" y="2358331"/>
            <a:ext cx="1540837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838658" y="1154372"/>
            <a:ext cx="1454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LUCINALDA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922392" y="1154372"/>
            <a:ext cx="1091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ZILMAR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21337" y="898941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07" y="1193295"/>
            <a:ext cx="714861" cy="70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2297110"/>
            <a:ext cx="1388776" cy="17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925547" y="2359572"/>
            <a:ext cx="1597476" cy="17866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826018" y="5145803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5" y="6579401"/>
            <a:ext cx="1314853" cy="173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28" y="5370268"/>
            <a:ext cx="682970" cy="703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5461675" y="6639090"/>
            <a:ext cx="1552463" cy="17543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960166" y="5465410"/>
            <a:ext cx="1386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FRANCISCA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029297" y="5472352"/>
            <a:ext cx="1173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ALCIMAR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232196" y="5123068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08883" y="5465410"/>
            <a:ext cx="127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ALCIMAR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974" y="5465410"/>
            <a:ext cx="634490" cy="677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2105970" y="5472352"/>
            <a:ext cx="1523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FRANCISCA</a:t>
            </a:r>
          </a:p>
        </p:txBody>
      </p:sp>
      <p:pic>
        <p:nvPicPr>
          <p:cNvPr id="2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6690346"/>
            <a:ext cx="1388776" cy="168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1925547" y="6606803"/>
            <a:ext cx="1597475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22182" y="1186563"/>
            <a:ext cx="106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ZILMAR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105969" y="1179267"/>
            <a:ext cx="1402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LUCINALDA</a:t>
            </a:r>
          </a:p>
        </p:txBody>
      </p:sp>
    </p:spTree>
    <p:extLst>
      <p:ext uri="{BB962C8B-B14F-4D97-AF65-F5344CB8AC3E}">
        <p14:creationId xmlns:p14="http://schemas.microsoft.com/office/powerpoint/2010/main" val="116674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794082" y="891449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4" y="2331908"/>
            <a:ext cx="1368154" cy="175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290" y="979511"/>
            <a:ext cx="752007" cy="78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61675" y="2358331"/>
            <a:ext cx="1540837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838658" y="1154372"/>
            <a:ext cx="1438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CARMINHA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029298" y="1204751"/>
            <a:ext cx="984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KÁSSIO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21337" y="898941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30" y="994296"/>
            <a:ext cx="782838" cy="78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2297110"/>
            <a:ext cx="1388776" cy="17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925547" y="2359572"/>
            <a:ext cx="1597476" cy="17866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826018" y="5145803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5" y="6579401"/>
            <a:ext cx="1314853" cy="173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12" y="5355736"/>
            <a:ext cx="736270" cy="75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5461675" y="6639090"/>
            <a:ext cx="1552463" cy="17543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960166" y="5465410"/>
            <a:ext cx="131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CARLEANY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029298" y="5472352"/>
            <a:ext cx="108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 RAFAEL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232196" y="5123068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08884" y="5465410"/>
            <a:ext cx="100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RAFAEL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79" y="5370268"/>
            <a:ext cx="825884" cy="88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2199863" y="5472352"/>
            <a:ext cx="1336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CARLEANY</a:t>
            </a:r>
          </a:p>
        </p:txBody>
      </p:sp>
      <p:pic>
        <p:nvPicPr>
          <p:cNvPr id="2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6690346"/>
            <a:ext cx="1388776" cy="168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1925547" y="6606803"/>
            <a:ext cx="1597475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22183" y="1186563"/>
            <a:ext cx="99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KÁSSIO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059937" y="1178440"/>
            <a:ext cx="1476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 CARMINHA</a:t>
            </a:r>
          </a:p>
        </p:txBody>
      </p:sp>
    </p:spTree>
    <p:extLst>
      <p:ext uri="{BB962C8B-B14F-4D97-AF65-F5344CB8AC3E}">
        <p14:creationId xmlns:p14="http://schemas.microsoft.com/office/powerpoint/2010/main" val="297488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794082" y="891449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4" y="2331908"/>
            <a:ext cx="1368154" cy="175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306" y="994296"/>
            <a:ext cx="884822" cy="76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61675" y="2358331"/>
            <a:ext cx="1540837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838659" y="1154372"/>
            <a:ext cx="12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solidFill>
                  <a:srgbClr val="0000FF"/>
                </a:solidFill>
              </a:rPr>
              <a:t>RAIMUNDA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015127" y="1204751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solidFill>
                  <a:srgbClr val="C00000"/>
                </a:solidFill>
              </a:rPr>
              <a:t>ERINALDO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21337" y="898941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25" y="994296"/>
            <a:ext cx="782838" cy="78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2297110"/>
            <a:ext cx="1388776" cy="17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925547" y="2359572"/>
            <a:ext cx="1597476" cy="17866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826018" y="5145803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5" y="6579401"/>
            <a:ext cx="1314853" cy="173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306" y="5355736"/>
            <a:ext cx="922576" cy="75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5461675" y="6639090"/>
            <a:ext cx="1552463" cy="17543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960166" y="5465410"/>
            <a:ext cx="131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EDILENA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029298" y="5472352"/>
            <a:ext cx="108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 DUDA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232196" y="5123068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08884" y="5465410"/>
            <a:ext cx="100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DUDA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79" y="5370268"/>
            <a:ext cx="825884" cy="88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2199863" y="5472352"/>
            <a:ext cx="1336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EDILENA</a:t>
            </a:r>
          </a:p>
        </p:txBody>
      </p:sp>
      <p:pic>
        <p:nvPicPr>
          <p:cNvPr id="2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6690346"/>
            <a:ext cx="1388776" cy="168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1925547" y="6606803"/>
            <a:ext cx="1597475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22182" y="1186563"/>
            <a:ext cx="12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solidFill>
                  <a:srgbClr val="0000FF"/>
                </a:solidFill>
              </a:rPr>
              <a:t>ERINALDO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199863" y="1178440"/>
            <a:ext cx="133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solidFill>
                  <a:srgbClr val="C00000"/>
                </a:solidFill>
              </a:rPr>
              <a:t>RAIMUNDA</a:t>
            </a:r>
          </a:p>
        </p:txBody>
      </p:sp>
    </p:spTree>
    <p:extLst>
      <p:ext uri="{BB962C8B-B14F-4D97-AF65-F5344CB8AC3E}">
        <p14:creationId xmlns:p14="http://schemas.microsoft.com/office/powerpoint/2010/main" val="1985894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794082" y="891449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4" y="2331908"/>
            <a:ext cx="1368154" cy="175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288" y="979511"/>
            <a:ext cx="752007" cy="78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61675" y="2358331"/>
            <a:ext cx="1540837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838658" y="1154372"/>
            <a:ext cx="1438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SIMONE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874295" y="1204751"/>
            <a:ext cx="1238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MARCUS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21337" y="898941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022" y="1021668"/>
            <a:ext cx="782838" cy="78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2297110"/>
            <a:ext cx="1388776" cy="17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925547" y="2359572"/>
            <a:ext cx="1597476" cy="17866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826018" y="5145803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5" y="6579401"/>
            <a:ext cx="1314853" cy="173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25" y="5355736"/>
            <a:ext cx="736270" cy="75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5461675" y="6639090"/>
            <a:ext cx="1552463" cy="17543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960166" y="5465410"/>
            <a:ext cx="131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MAISA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029298" y="5472352"/>
            <a:ext cx="108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 CHICO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232196" y="5123068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08884" y="5465410"/>
            <a:ext cx="100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CHICO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79" y="5370268"/>
            <a:ext cx="825884" cy="88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2199863" y="5472352"/>
            <a:ext cx="1336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MAISA</a:t>
            </a:r>
          </a:p>
        </p:txBody>
      </p:sp>
      <p:pic>
        <p:nvPicPr>
          <p:cNvPr id="2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6690346"/>
            <a:ext cx="1388776" cy="168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1925547" y="6606803"/>
            <a:ext cx="1597475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22182" y="1186563"/>
            <a:ext cx="125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MARCUS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321992" y="1178440"/>
            <a:ext cx="121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 SIMONE</a:t>
            </a:r>
          </a:p>
        </p:txBody>
      </p:sp>
    </p:spTree>
    <p:extLst>
      <p:ext uri="{BB962C8B-B14F-4D97-AF65-F5344CB8AC3E}">
        <p14:creationId xmlns:p14="http://schemas.microsoft.com/office/powerpoint/2010/main" val="158949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794082" y="891449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4" y="2331908"/>
            <a:ext cx="1368154" cy="175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439" y="1069331"/>
            <a:ext cx="657470" cy="65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61675" y="2358331"/>
            <a:ext cx="1540837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817500" y="1185529"/>
            <a:ext cx="1454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ANA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762846" y="1204751"/>
            <a:ext cx="1454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ZÉ DE DEUS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21337" y="898941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442" y="1129987"/>
            <a:ext cx="616210" cy="61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2297110"/>
            <a:ext cx="1388776" cy="17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925547" y="2359572"/>
            <a:ext cx="1597476" cy="17866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826018" y="5145803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5" y="6579401"/>
            <a:ext cx="1314853" cy="173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27" y="5370268"/>
            <a:ext cx="885765" cy="75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5461675" y="6639090"/>
            <a:ext cx="1552463" cy="17543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838659" y="5479735"/>
            <a:ext cx="1500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IVANEIDE</a:t>
            </a:r>
          </a:p>
          <a:p>
            <a:pPr algn="ctr"/>
            <a:endParaRPr lang="pt-BR" sz="2000" b="1" dirty="0">
              <a:solidFill>
                <a:srgbClr val="0000FF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232092" y="5472353"/>
            <a:ext cx="880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ZÉ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232196" y="5123068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08884" y="5465410"/>
            <a:ext cx="100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ZÉ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80" y="5441155"/>
            <a:ext cx="792088" cy="61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2105968" y="5472352"/>
            <a:ext cx="1430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IVANEIDE </a:t>
            </a:r>
          </a:p>
        </p:txBody>
      </p:sp>
      <p:pic>
        <p:nvPicPr>
          <p:cNvPr id="2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6690346"/>
            <a:ext cx="1388776" cy="168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1925547" y="6606803"/>
            <a:ext cx="1597475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47495" y="1185529"/>
            <a:ext cx="1462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ZÉ DE DEUS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200746" y="1193295"/>
            <a:ext cx="1404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ANA</a:t>
            </a:r>
          </a:p>
        </p:txBody>
      </p:sp>
    </p:spTree>
    <p:extLst>
      <p:ext uri="{BB962C8B-B14F-4D97-AF65-F5344CB8AC3E}">
        <p14:creationId xmlns:p14="http://schemas.microsoft.com/office/powerpoint/2010/main" val="149913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794082" y="891449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4" y="2331908"/>
            <a:ext cx="1368154" cy="175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91" y="990860"/>
            <a:ext cx="710922" cy="74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61675" y="2358331"/>
            <a:ext cx="1540837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838659" y="1154372"/>
            <a:ext cx="1198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ELIANE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762580" y="1204751"/>
            <a:ext cx="125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PIEROT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21337" y="898941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60" y="1083613"/>
            <a:ext cx="725639" cy="727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2297110"/>
            <a:ext cx="1388776" cy="17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925547" y="2359572"/>
            <a:ext cx="1597476" cy="17866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826018" y="5145803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5" y="6579401"/>
            <a:ext cx="1314853" cy="173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807" y="5400078"/>
            <a:ext cx="682970" cy="75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5461675" y="6639090"/>
            <a:ext cx="1552463" cy="17543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838659" y="5479735"/>
            <a:ext cx="150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LUANA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861166" y="5472352"/>
            <a:ext cx="125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ZOMIM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232196" y="5123068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08884" y="5465410"/>
            <a:ext cx="100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ZOMIM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07" y="5370269"/>
            <a:ext cx="643758" cy="68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1976466" y="5472352"/>
            <a:ext cx="1559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LUANA</a:t>
            </a:r>
          </a:p>
        </p:txBody>
      </p:sp>
      <p:pic>
        <p:nvPicPr>
          <p:cNvPr id="2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6690346"/>
            <a:ext cx="1388776" cy="168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1925547" y="6606803"/>
            <a:ext cx="1597475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22182" y="1186563"/>
            <a:ext cx="125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PIEROT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311293" y="1193295"/>
            <a:ext cx="109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ELIANE</a:t>
            </a:r>
          </a:p>
        </p:txBody>
      </p:sp>
    </p:spTree>
    <p:extLst>
      <p:ext uri="{BB962C8B-B14F-4D97-AF65-F5344CB8AC3E}">
        <p14:creationId xmlns:p14="http://schemas.microsoft.com/office/powerpoint/2010/main" val="24206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794082" y="891449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4" y="2331908"/>
            <a:ext cx="1368154" cy="175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90" y="1072919"/>
            <a:ext cx="785689" cy="65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61675" y="2358331"/>
            <a:ext cx="1540837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838659" y="1154372"/>
            <a:ext cx="1198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LENA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762580" y="1204751"/>
            <a:ext cx="125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RENATO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21337" y="898941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60" y="1193295"/>
            <a:ext cx="725639" cy="61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2297110"/>
            <a:ext cx="1388776" cy="17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925547" y="2359572"/>
            <a:ext cx="1597476" cy="17866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826018" y="5145803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5" y="6579401"/>
            <a:ext cx="1314853" cy="173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28" y="5370268"/>
            <a:ext cx="682970" cy="75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5461675" y="6639090"/>
            <a:ext cx="1552463" cy="17543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882405" y="5370268"/>
            <a:ext cx="1500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MARIA CLEIDE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861166" y="5472352"/>
            <a:ext cx="125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JEAN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232196" y="5123068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22182" y="5349123"/>
            <a:ext cx="100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JEAN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557" y="5263688"/>
            <a:ext cx="742360" cy="79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1976466" y="5348078"/>
            <a:ext cx="1559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MARIA CLEIDE</a:t>
            </a:r>
          </a:p>
        </p:txBody>
      </p:sp>
      <p:pic>
        <p:nvPicPr>
          <p:cNvPr id="2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6690346"/>
            <a:ext cx="1388776" cy="168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1925547" y="6606803"/>
            <a:ext cx="1597475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22182" y="1186563"/>
            <a:ext cx="125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RENATO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311293" y="1193295"/>
            <a:ext cx="109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LENA</a:t>
            </a:r>
          </a:p>
        </p:txBody>
      </p:sp>
    </p:spTree>
    <p:extLst>
      <p:ext uri="{BB962C8B-B14F-4D97-AF65-F5344CB8AC3E}">
        <p14:creationId xmlns:p14="http://schemas.microsoft.com/office/powerpoint/2010/main" val="211667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794082" y="891449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4" y="2331908"/>
            <a:ext cx="1368154" cy="175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43" y="1072919"/>
            <a:ext cx="632276" cy="65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61675" y="2358331"/>
            <a:ext cx="1540837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838659" y="1154372"/>
            <a:ext cx="1198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ADRIANA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762580" y="1204751"/>
            <a:ext cx="125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RODRIGO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21337" y="898941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442" y="1193295"/>
            <a:ext cx="693850" cy="61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2297110"/>
            <a:ext cx="1388776" cy="17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925547" y="2359572"/>
            <a:ext cx="1597476" cy="17866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826018" y="5145803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5" y="6579401"/>
            <a:ext cx="1314853" cy="173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28" y="5370268"/>
            <a:ext cx="682970" cy="75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5461675" y="6639090"/>
            <a:ext cx="1552463" cy="17543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838659" y="5479735"/>
            <a:ext cx="150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ELIZANGELA 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029298" y="5472352"/>
            <a:ext cx="108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CHICO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232196" y="5123068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08884" y="5465410"/>
            <a:ext cx="100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CHICO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07" y="5441155"/>
            <a:ext cx="577337" cy="61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1976466" y="5472352"/>
            <a:ext cx="1559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ELIZANGELA</a:t>
            </a:r>
          </a:p>
        </p:txBody>
      </p:sp>
      <p:pic>
        <p:nvPicPr>
          <p:cNvPr id="2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6690346"/>
            <a:ext cx="1388776" cy="168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1925547" y="6606803"/>
            <a:ext cx="1597475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22182" y="1186563"/>
            <a:ext cx="125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RODRIGO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311292" y="1193295"/>
            <a:ext cx="1211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ADRIANA</a:t>
            </a:r>
          </a:p>
        </p:txBody>
      </p:sp>
    </p:spTree>
    <p:extLst>
      <p:ext uri="{BB962C8B-B14F-4D97-AF65-F5344CB8AC3E}">
        <p14:creationId xmlns:p14="http://schemas.microsoft.com/office/powerpoint/2010/main" val="12084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794082" y="891449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4" y="2331908"/>
            <a:ext cx="1368154" cy="175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91" y="1072919"/>
            <a:ext cx="632276" cy="65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61675" y="2358331"/>
            <a:ext cx="1540837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838659" y="1154372"/>
            <a:ext cx="1198456" cy="407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JOSA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762580" y="1204751"/>
            <a:ext cx="125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CLEITON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21337" y="898941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61" y="1193295"/>
            <a:ext cx="642932" cy="61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2297110"/>
            <a:ext cx="1388776" cy="17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925547" y="2359572"/>
            <a:ext cx="1597476" cy="17866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826018" y="5145803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5" y="6579401"/>
            <a:ext cx="1314853" cy="173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28" y="5370268"/>
            <a:ext cx="682970" cy="75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5461675" y="6639090"/>
            <a:ext cx="1552463" cy="17543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838659" y="5479735"/>
            <a:ext cx="150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LENINHA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029298" y="5472352"/>
            <a:ext cx="108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DEDÉ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232196" y="5123068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08884" y="5465410"/>
            <a:ext cx="100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DEDÉ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07" y="5441155"/>
            <a:ext cx="577337" cy="61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1976466" y="5472352"/>
            <a:ext cx="1559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LENINHA</a:t>
            </a:r>
          </a:p>
        </p:txBody>
      </p:sp>
      <p:pic>
        <p:nvPicPr>
          <p:cNvPr id="2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6690346"/>
            <a:ext cx="1388776" cy="168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1925547" y="6606803"/>
            <a:ext cx="1597475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22182" y="1186563"/>
            <a:ext cx="125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CLEITON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311293" y="1193295"/>
            <a:ext cx="109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JOSA</a:t>
            </a:r>
          </a:p>
        </p:txBody>
      </p:sp>
    </p:spTree>
    <p:extLst>
      <p:ext uri="{BB962C8B-B14F-4D97-AF65-F5344CB8AC3E}">
        <p14:creationId xmlns:p14="http://schemas.microsoft.com/office/powerpoint/2010/main" val="325302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794082" y="891449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4" y="2331908"/>
            <a:ext cx="1368154" cy="175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618" y="1154372"/>
            <a:ext cx="556156" cy="58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61675" y="2358331"/>
            <a:ext cx="1540837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838658" y="1154372"/>
            <a:ext cx="1395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DEUSINHA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861166" y="1204751"/>
            <a:ext cx="1152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 JÚNIOR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21337" y="898941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07" y="1193295"/>
            <a:ext cx="782016" cy="61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2297110"/>
            <a:ext cx="1388776" cy="17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925547" y="2359572"/>
            <a:ext cx="1597476" cy="17866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826018" y="5145803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5" y="6579401"/>
            <a:ext cx="1314853" cy="173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172" y="5471750"/>
            <a:ext cx="531006" cy="58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5461675" y="6639090"/>
            <a:ext cx="1552463" cy="17543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838659" y="5479735"/>
            <a:ext cx="135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Maria das Graças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727178" y="5472352"/>
            <a:ext cx="1385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Evangelista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232196" y="5123068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08884" y="5465410"/>
            <a:ext cx="1365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Evangelista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86" y="5434010"/>
            <a:ext cx="726206" cy="61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2321991" y="5472353"/>
            <a:ext cx="1229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Maria das Graças</a:t>
            </a:r>
          </a:p>
        </p:txBody>
      </p:sp>
      <p:pic>
        <p:nvPicPr>
          <p:cNvPr id="2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6690346"/>
            <a:ext cx="1388776" cy="168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1925547" y="6606803"/>
            <a:ext cx="1597475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22182" y="1186563"/>
            <a:ext cx="106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JÚNIOR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177976" y="1193295"/>
            <a:ext cx="1345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DEUSINHA</a:t>
            </a:r>
          </a:p>
        </p:txBody>
      </p:sp>
    </p:spTree>
    <p:extLst>
      <p:ext uri="{BB962C8B-B14F-4D97-AF65-F5344CB8AC3E}">
        <p14:creationId xmlns:p14="http://schemas.microsoft.com/office/powerpoint/2010/main" val="243390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794082" y="891449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4" y="2331908"/>
            <a:ext cx="1368154" cy="175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304" y="1072919"/>
            <a:ext cx="632276" cy="65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61675" y="2358331"/>
            <a:ext cx="1540837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838659" y="1154372"/>
            <a:ext cx="1198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SILVANA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762580" y="1204751"/>
            <a:ext cx="125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GILVAN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21337" y="898941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79" y="1193295"/>
            <a:ext cx="616210" cy="61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2297110"/>
            <a:ext cx="1388776" cy="17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925547" y="2359572"/>
            <a:ext cx="1597476" cy="17866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826018" y="5145803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5" y="6579401"/>
            <a:ext cx="1314853" cy="173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26" y="5389481"/>
            <a:ext cx="674931" cy="74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5461675" y="6639090"/>
            <a:ext cx="1552463" cy="17543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857005" y="5370269"/>
            <a:ext cx="1454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ANA </a:t>
            </a:r>
          </a:p>
          <a:p>
            <a:pPr algn="ctr"/>
            <a:r>
              <a:rPr lang="pt-BR" sz="2000" b="1" dirty="0">
                <a:solidFill>
                  <a:srgbClr val="0000FF"/>
                </a:solidFill>
              </a:rPr>
              <a:t>PAULA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835758" y="5472352"/>
            <a:ext cx="1276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ANTÔNIO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232196" y="5123068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08883" y="5465410"/>
            <a:ext cx="12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ANTÔNIO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708" y="5439808"/>
            <a:ext cx="635396" cy="67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2311293" y="5410042"/>
            <a:ext cx="1224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ANA PAULA</a:t>
            </a:r>
          </a:p>
        </p:txBody>
      </p:sp>
      <p:pic>
        <p:nvPicPr>
          <p:cNvPr id="2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6690346"/>
            <a:ext cx="1388776" cy="168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1925547" y="6606803"/>
            <a:ext cx="1597475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22182" y="1186563"/>
            <a:ext cx="125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GILVAN 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311293" y="1193295"/>
            <a:ext cx="109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SILVANA</a:t>
            </a:r>
          </a:p>
        </p:txBody>
      </p:sp>
    </p:spTree>
    <p:extLst>
      <p:ext uri="{BB962C8B-B14F-4D97-AF65-F5344CB8AC3E}">
        <p14:creationId xmlns:p14="http://schemas.microsoft.com/office/powerpoint/2010/main" val="245075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794082" y="891449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4" y="2331908"/>
            <a:ext cx="1368154" cy="175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90" y="1072919"/>
            <a:ext cx="632276" cy="65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61675" y="2358331"/>
            <a:ext cx="1540837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838659" y="1154372"/>
            <a:ext cx="1198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NATÁLIA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762580" y="1204751"/>
            <a:ext cx="125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LISAUMIR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21337" y="898941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79" y="1193295"/>
            <a:ext cx="707992" cy="70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2297110"/>
            <a:ext cx="1388776" cy="17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925547" y="2359572"/>
            <a:ext cx="1597476" cy="17866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826018" y="5145803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75" y="6579401"/>
            <a:ext cx="1314853" cy="173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028" y="5370268"/>
            <a:ext cx="736270" cy="75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5461675" y="6639090"/>
            <a:ext cx="1552463" cy="17543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paz”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960166" y="5465410"/>
            <a:ext cx="119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ELIETE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029298" y="5472352"/>
            <a:ext cx="108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 BUK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232196" y="5123068"/>
            <a:ext cx="3408421" cy="348310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08884" y="5465410"/>
            <a:ext cx="100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BUK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07" y="5441155"/>
            <a:ext cx="714861" cy="76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2284571" y="5472352"/>
            <a:ext cx="125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ELIETE</a:t>
            </a:r>
          </a:p>
        </p:txBody>
      </p:sp>
      <p:pic>
        <p:nvPicPr>
          <p:cNvPr id="2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" y="6690346"/>
            <a:ext cx="1388776" cy="168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1925547" y="6606803"/>
            <a:ext cx="1597475" cy="178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TEMA:</a:t>
            </a:r>
          </a:p>
          <a:p>
            <a:pPr algn="ctr"/>
            <a:r>
              <a:rPr lang="pt-BR" sz="1800" b="1" dirty="0"/>
              <a:t> “ ECC evangelizando famílias, a serviço da paz</a:t>
            </a:r>
            <a:r>
              <a:rPr lang="pt-BR" sz="2000" b="1" dirty="0"/>
              <a:t>” 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22182" y="1186563"/>
            <a:ext cx="125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LISAUMIR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417518" y="1179267"/>
            <a:ext cx="109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NATÁLIA</a:t>
            </a:r>
          </a:p>
        </p:txBody>
      </p:sp>
    </p:spTree>
    <p:extLst>
      <p:ext uri="{BB962C8B-B14F-4D97-AF65-F5344CB8AC3E}">
        <p14:creationId xmlns:p14="http://schemas.microsoft.com/office/powerpoint/2010/main" val="3646387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863</Words>
  <Application>Microsoft Office PowerPoint</Application>
  <PresentationFormat>Personalizar</PresentationFormat>
  <Paragraphs>223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José</dc:creator>
  <cp:lastModifiedBy>NALVA ALMEIDA</cp:lastModifiedBy>
  <cp:revision>13</cp:revision>
  <cp:lastPrinted>2018-02-03T00:37:56Z</cp:lastPrinted>
  <dcterms:created xsi:type="dcterms:W3CDTF">2018-02-01T17:25:33Z</dcterms:created>
  <dcterms:modified xsi:type="dcterms:W3CDTF">2018-02-03T00:44:46Z</dcterms:modified>
</cp:coreProperties>
</file>