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5" r:id="rId6"/>
    <p:sldId id="266" r:id="rId7"/>
    <p:sldId id="264" r:id="rId8"/>
    <p:sldId id="273" r:id="rId9"/>
    <p:sldId id="272" r:id="rId10"/>
    <p:sldId id="271" r:id="rId11"/>
    <p:sldId id="270" r:id="rId12"/>
    <p:sldId id="274" r:id="rId13"/>
    <p:sldId id="269" r:id="rId14"/>
    <p:sldId id="268" r:id="rId15"/>
    <p:sldId id="267" r:id="rId16"/>
    <p:sldId id="262" r:id="rId17"/>
    <p:sldId id="275" r:id="rId18"/>
    <p:sldId id="263" r:id="rId19"/>
    <p:sldId id="279" r:id="rId20"/>
    <p:sldId id="276" r:id="rId21"/>
    <p:sldId id="277" r:id="rId22"/>
    <p:sldId id="280" r:id="rId23"/>
    <p:sldId id="281" r:id="rId24"/>
    <p:sldId id="282" r:id="rId25"/>
    <p:sldId id="283" r:id="rId26"/>
    <p:sldId id="284" r:id="rId27"/>
    <p:sldId id="285" r:id="rId2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2F9"/>
    <a:srgbClr val="005CB8"/>
    <a:srgbClr val="0066CC"/>
    <a:srgbClr val="0051C8"/>
    <a:srgbClr val="0033CC"/>
    <a:srgbClr val="003399"/>
    <a:srgbClr val="0099CC"/>
    <a:srgbClr val="0000FF"/>
    <a:srgbClr val="E6ED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 autoAdjust="0"/>
    <p:restoredTop sz="94660"/>
  </p:normalViewPr>
  <p:slideViewPr>
    <p:cSldViewPr>
      <p:cViewPr varScale="1">
        <p:scale>
          <a:sx n="68" d="100"/>
          <a:sy n="68" d="100"/>
        </p:scale>
        <p:origin x="156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9CA9C-B385-407C-87E4-1EA3C13EE207}" type="datetimeFigureOut">
              <a:rPr lang="pt-BR" smtClean="0"/>
              <a:t>31/01/2018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9FCC-7936-4FFE-AD0E-9B0FEF6877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8098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9CA9C-B385-407C-87E4-1EA3C13EE207}" type="datetimeFigureOut">
              <a:rPr lang="pt-BR" smtClean="0"/>
              <a:t>31/01/2018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9FCC-7936-4FFE-AD0E-9B0FEF6877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7910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9CA9C-B385-407C-87E4-1EA3C13EE207}" type="datetimeFigureOut">
              <a:rPr lang="pt-BR" smtClean="0"/>
              <a:t>31/01/2018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9FCC-7936-4FFE-AD0E-9B0FEF6877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405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9CA9C-B385-407C-87E4-1EA3C13EE207}" type="datetimeFigureOut">
              <a:rPr lang="pt-BR" smtClean="0"/>
              <a:t>31/01/2018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9FCC-7936-4FFE-AD0E-9B0FEF6877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33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9CA9C-B385-407C-87E4-1EA3C13EE207}" type="datetimeFigureOut">
              <a:rPr lang="pt-BR" smtClean="0"/>
              <a:t>31/01/2018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9FCC-7936-4FFE-AD0E-9B0FEF6877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40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9CA9C-B385-407C-87E4-1EA3C13EE207}" type="datetimeFigureOut">
              <a:rPr lang="pt-BR" smtClean="0"/>
              <a:t>31/01/2018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9FCC-7936-4FFE-AD0E-9B0FEF6877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1522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9CA9C-B385-407C-87E4-1EA3C13EE207}" type="datetimeFigureOut">
              <a:rPr lang="pt-BR" smtClean="0"/>
              <a:t>31/01/2018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9FCC-7936-4FFE-AD0E-9B0FEF6877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1262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9CA9C-B385-407C-87E4-1EA3C13EE207}" type="datetimeFigureOut">
              <a:rPr lang="pt-BR" smtClean="0"/>
              <a:t>31/01/2018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9FCC-7936-4FFE-AD0E-9B0FEF6877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080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9CA9C-B385-407C-87E4-1EA3C13EE207}" type="datetimeFigureOut">
              <a:rPr lang="pt-BR" smtClean="0"/>
              <a:t>31/01/2018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9FCC-7936-4FFE-AD0E-9B0FEF6877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9762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9CA9C-B385-407C-87E4-1EA3C13EE207}" type="datetimeFigureOut">
              <a:rPr lang="pt-BR" smtClean="0"/>
              <a:t>31/01/2018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9FCC-7936-4FFE-AD0E-9B0FEF6877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4823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9CA9C-B385-407C-87E4-1EA3C13EE207}" type="datetimeFigureOut">
              <a:rPr lang="pt-BR" smtClean="0"/>
              <a:t>31/01/2018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9FCC-7936-4FFE-AD0E-9B0FEF6877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957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9CA9C-B385-407C-87E4-1EA3C13EE207}" type="datetimeFigureOut">
              <a:rPr lang="pt-BR" smtClean="0"/>
              <a:t>31/01/2018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F9FCC-7936-4FFE-AD0E-9B0FEF6877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148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6" name="Rectangle 20"/>
          <p:cNvSpPr>
            <a:spLocks noChangeArrowheads="1"/>
          </p:cNvSpPr>
          <p:nvPr/>
        </p:nvSpPr>
        <p:spPr bwMode="auto">
          <a:xfrm>
            <a:off x="0" y="4572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0" y="876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0" y="2065338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3562832" y="3696524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1" name="Rectangle 13"/>
          <p:cNvSpPr>
            <a:spLocks noChangeArrowheads="1"/>
          </p:cNvSpPr>
          <p:nvPr/>
        </p:nvSpPr>
        <p:spPr bwMode="auto">
          <a:xfrm>
            <a:off x="395536" y="3618736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2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04" y="4632960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1914434" y="4632960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FLÁVIO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MARIA JOSÉ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710" y="5053010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410" y="3706396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12"/>
          <p:cNvSpPr>
            <a:spLocks noChangeArrowheads="1"/>
          </p:cNvSpPr>
          <p:nvPr/>
        </p:nvSpPr>
        <p:spPr bwMode="auto">
          <a:xfrm>
            <a:off x="490404" y="3691091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 Box 15"/>
          <p:cNvSpPr txBox="1">
            <a:spLocks noChangeArrowheads="1"/>
          </p:cNvSpPr>
          <p:nvPr/>
        </p:nvSpPr>
        <p:spPr bwMode="auto">
          <a:xfrm>
            <a:off x="7868072" y="3704144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2" name="Rectangle 13"/>
          <p:cNvSpPr>
            <a:spLocks noChangeArrowheads="1"/>
          </p:cNvSpPr>
          <p:nvPr/>
        </p:nvSpPr>
        <p:spPr bwMode="auto">
          <a:xfrm>
            <a:off x="4700776" y="3626356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3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644" y="4640580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17"/>
          <p:cNvSpPr>
            <a:spLocks noChangeArrowheads="1"/>
          </p:cNvSpPr>
          <p:nvPr/>
        </p:nvSpPr>
        <p:spPr bwMode="auto">
          <a:xfrm>
            <a:off x="6219674" y="4640580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MARIA JOSÉ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FLÁVIO</a:t>
            </a:r>
            <a:endParaRPr kumimoji="0" lang="pt-BR" sz="24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950" y="5060630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650" y="3714016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4795644" y="3698711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 Box 15"/>
          <p:cNvSpPr txBox="1">
            <a:spLocks noChangeArrowheads="1"/>
          </p:cNvSpPr>
          <p:nvPr/>
        </p:nvSpPr>
        <p:spPr bwMode="auto">
          <a:xfrm>
            <a:off x="3562832" y="666820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9" name="Rectangle 13"/>
          <p:cNvSpPr>
            <a:spLocks noChangeArrowheads="1"/>
          </p:cNvSpPr>
          <p:nvPr/>
        </p:nvSpPr>
        <p:spPr bwMode="auto">
          <a:xfrm>
            <a:off x="395536" y="589032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0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04" y="1603256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17"/>
          <p:cNvSpPr>
            <a:spLocks noChangeArrowheads="1"/>
          </p:cNvSpPr>
          <p:nvPr/>
        </p:nvSpPr>
        <p:spPr bwMode="auto">
          <a:xfrm>
            <a:off x="1914434" y="1603256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JOSÉ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MARINALVA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710" y="2023306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410" y="676692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12"/>
          <p:cNvSpPr>
            <a:spLocks noChangeArrowheads="1"/>
          </p:cNvSpPr>
          <p:nvPr/>
        </p:nvSpPr>
        <p:spPr bwMode="auto">
          <a:xfrm>
            <a:off x="490404" y="661387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 Box 15"/>
          <p:cNvSpPr txBox="1">
            <a:spLocks noChangeArrowheads="1"/>
          </p:cNvSpPr>
          <p:nvPr/>
        </p:nvSpPr>
        <p:spPr bwMode="auto">
          <a:xfrm>
            <a:off x="7868072" y="674440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6" name="Rectangle 13"/>
          <p:cNvSpPr>
            <a:spLocks noChangeArrowheads="1"/>
          </p:cNvSpPr>
          <p:nvPr/>
        </p:nvSpPr>
        <p:spPr bwMode="auto">
          <a:xfrm>
            <a:off x="4700776" y="596652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7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644" y="1610876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17"/>
          <p:cNvSpPr>
            <a:spLocks noChangeArrowheads="1"/>
          </p:cNvSpPr>
          <p:nvPr/>
        </p:nvSpPr>
        <p:spPr bwMode="auto">
          <a:xfrm>
            <a:off x="6219674" y="1610876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MARINALVA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JOSÉ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950" y="2030926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650" y="684312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ctangle 12"/>
          <p:cNvSpPr>
            <a:spLocks noChangeArrowheads="1"/>
          </p:cNvSpPr>
          <p:nvPr/>
        </p:nvSpPr>
        <p:spPr bwMode="auto">
          <a:xfrm>
            <a:off x="4795644" y="669007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300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6" name="Rectangle 20"/>
          <p:cNvSpPr>
            <a:spLocks noChangeArrowheads="1"/>
          </p:cNvSpPr>
          <p:nvPr/>
        </p:nvSpPr>
        <p:spPr bwMode="auto">
          <a:xfrm>
            <a:off x="0" y="4572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0" y="876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0" y="2065338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3562832" y="3696524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1" name="Rectangle 13"/>
          <p:cNvSpPr>
            <a:spLocks noChangeArrowheads="1"/>
          </p:cNvSpPr>
          <p:nvPr/>
        </p:nvSpPr>
        <p:spPr bwMode="auto">
          <a:xfrm>
            <a:off x="395536" y="3618736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2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04" y="4632960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1914434" y="4632960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GEISO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ROSÁRIO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710" y="5053010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410" y="3706396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12"/>
          <p:cNvSpPr>
            <a:spLocks noChangeArrowheads="1"/>
          </p:cNvSpPr>
          <p:nvPr/>
        </p:nvSpPr>
        <p:spPr bwMode="auto">
          <a:xfrm>
            <a:off x="490404" y="3691091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 Box 15"/>
          <p:cNvSpPr txBox="1">
            <a:spLocks noChangeArrowheads="1"/>
          </p:cNvSpPr>
          <p:nvPr/>
        </p:nvSpPr>
        <p:spPr bwMode="auto">
          <a:xfrm>
            <a:off x="7868072" y="3704144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2" name="Rectangle 13"/>
          <p:cNvSpPr>
            <a:spLocks noChangeArrowheads="1"/>
          </p:cNvSpPr>
          <p:nvPr/>
        </p:nvSpPr>
        <p:spPr bwMode="auto">
          <a:xfrm>
            <a:off x="4700776" y="3626356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3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644" y="4640580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17"/>
          <p:cNvSpPr>
            <a:spLocks noChangeArrowheads="1"/>
          </p:cNvSpPr>
          <p:nvPr/>
        </p:nvSpPr>
        <p:spPr bwMode="auto">
          <a:xfrm>
            <a:off x="6219674" y="4640580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ROSÁRIO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GEISO</a:t>
            </a:r>
            <a:endParaRPr kumimoji="0" lang="pt-BR" sz="24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950" y="5060630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650" y="3714016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4795644" y="3698711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 Box 15"/>
          <p:cNvSpPr txBox="1">
            <a:spLocks noChangeArrowheads="1"/>
          </p:cNvSpPr>
          <p:nvPr/>
        </p:nvSpPr>
        <p:spPr bwMode="auto">
          <a:xfrm>
            <a:off x="3562832" y="666820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9" name="Rectangle 13"/>
          <p:cNvSpPr>
            <a:spLocks noChangeArrowheads="1"/>
          </p:cNvSpPr>
          <p:nvPr/>
        </p:nvSpPr>
        <p:spPr bwMode="auto">
          <a:xfrm>
            <a:off x="395536" y="589032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0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04" y="1603256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17"/>
          <p:cNvSpPr>
            <a:spLocks noChangeArrowheads="1"/>
          </p:cNvSpPr>
          <p:nvPr/>
        </p:nvSpPr>
        <p:spPr bwMode="auto">
          <a:xfrm>
            <a:off x="1914434" y="1603256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CASTRO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IRENE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710" y="2023306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410" y="676692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12"/>
          <p:cNvSpPr>
            <a:spLocks noChangeArrowheads="1"/>
          </p:cNvSpPr>
          <p:nvPr/>
        </p:nvSpPr>
        <p:spPr bwMode="auto">
          <a:xfrm>
            <a:off x="490404" y="661387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 Box 15"/>
          <p:cNvSpPr txBox="1">
            <a:spLocks noChangeArrowheads="1"/>
          </p:cNvSpPr>
          <p:nvPr/>
        </p:nvSpPr>
        <p:spPr bwMode="auto">
          <a:xfrm>
            <a:off x="7868072" y="674440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6" name="Rectangle 13"/>
          <p:cNvSpPr>
            <a:spLocks noChangeArrowheads="1"/>
          </p:cNvSpPr>
          <p:nvPr/>
        </p:nvSpPr>
        <p:spPr bwMode="auto">
          <a:xfrm>
            <a:off x="4700776" y="596652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7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644" y="1610876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17"/>
          <p:cNvSpPr>
            <a:spLocks noChangeArrowheads="1"/>
          </p:cNvSpPr>
          <p:nvPr/>
        </p:nvSpPr>
        <p:spPr bwMode="auto">
          <a:xfrm>
            <a:off x="6219674" y="1610876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IRENE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CASTRO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950" y="2030926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650" y="684312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ctangle 12"/>
          <p:cNvSpPr>
            <a:spLocks noChangeArrowheads="1"/>
          </p:cNvSpPr>
          <p:nvPr/>
        </p:nvSpPr>
        <p:spPr bwMode="auto">
          <a:xfrm>
            <a:off x="4795644" y="669007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889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6" name="Rectangle 20"/>
          <p:cNvSpPr>
            <a:spLocks noChangeArrowheads="1"/>
          </p:cNvSpPr>
          <p:nvPr/>
        </p:nvSpPr>
        <p:spPr bwMode="auto">
          <a:xfrm>
            <a:off x="0" y="4572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0" y="876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0" y="2065338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3562832" y="3696524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1" name="Rectangle 13"/>
          <p:cNvSpPr>
            <a:spLocks noChangeArrowheads="1"/>
          </p:cNvSpPr>
          <p:nvPr/>
        </p:nvSpPr>
        <p:spPr bwMode="auto">
          <a:xfrm>
            <a:off x="395536" y="3618736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2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04" y="4632960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1914434" y="4632960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JANARIO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ANA TERESA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710" y="5053010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410" y="3706396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12"/>
          <p:cNvSpPr>
            <a:spLocks noChangeArrowheads="1"/>
          </p:cNvSpPr>
          <p:nvPr/>
        </p:nvSpPr>
        <p:spPr bwMode="auto">
          <a:xfrm>
            <a:off x="490404" y="3691091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 Box 15"/>
          <p:cNvSpPr txBox="1">
            <a:spLocks noChangeArrowheads="1"/>
          </p:cNvSpPr>
          <p:nvPr/>
        </p:nvSpPr>
        <p:spPr bwMode="auto">
          <a:xfrm>
            <a:off x="7868072" y="3704144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2" name="Rectangle 13"/>
          <p:cNvSpPr>
            <a:spLocks noChangeArrowheads="1"/>
          </p:cNvSpPr>
          <p:nvPr/>
        </p:nvSpPr>
        <p:spPr bwMode="auto">
          <a:xfrm>
            <a:off x="4700776" y="3626356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3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644" y="4640580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17"/>
          <p:cNvSpPr>
            <a:spLocks noChangeArrowheads="1"/>
          </p:cNvSpPr>
          <p:nvPr/>
        </p:nvSpPr>
        <p:spPr bwMode="auto">
          <a:xfrm>
            <a:off x="6219674" y="4640580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ANA TERESA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JANARIO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950" y="5060630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650" y="3714016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4795644" y="3698711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 Box 15"/>
          <p:cNvSpPr txBox="1">
            <a:spLocks noChangeArrowheads="1"/>
          </p:cNvSpPr>
          <p:nvPr/>
        </p:nvSpPr>
        <p:spPr bwMode="auto">
          <a:xfrm>
            <a:off x="3562832" y="666820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9" name="Rectangle 13"/>
          <p:cNvSpPr>
            <a:spLocks noChangeArrowheads="1"/>
          </p:cNvSpPr>
          <p:nvPr/>
        </p:nvSpPr>
        <p:spPr bwMode="auto">
          <a:xfrm>
            <a:off x="395536" y="589032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0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04" y="1603256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17"/>
          <p:cNvSpPr>
            <a:spLocks noChangeArrowheads="1"/>
          </p:cNvSpPr>
          <p:nvPr/>
        </p:nvSpPr>
        <p:spPr bwMode="auto">
          <a:xfrm>
            <a:off x="1914434" y="1603256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REGINALDO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JESUS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710" y="2023306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410" y="676692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12"/>
          <p:cNvSpPr>
            <a:spLocks noChangeArrowheads="1"/>
          </p:cNvSpPr>
          <p:nvPr/>
        </p:nvSpPr>
        <p:spPr bwMode="auto">
          <a:xfrm>
            <a:off x="490404" y="661387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 Box 15"/>
          <p:cNvSpPr txBox="1">
            <a:spLocks noChangeArrowheads="1"/>
          </p:cNvSpPr>
          <p:nvPr/>
        </p:nvSpPr>
        <p:spPr bwMode="auto">
          <a:xfrm>
            <a:off x="7868072" y="674440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6" name="Rectangle 13"/>
          <p:cNvSpPr>
            <a:spLocks noChangeArrowheads="1"/>
          </p:cNvSpPr>
          <p:nvPr/>
        </p:nvSpPr>
        <p:spPr bwMode="auto">
          <a:xfrm>
            <a:off x="4700776" y="596652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7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644" y="1610876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17"/>
          <p:cNvSpPr>
            <a:spLocks noChangeArrowheads="1"/>
          </p:cNvSpPr>
          <p:nvPr/>
        </p:nvSpPr>
        <p:spPr bwMode="auto">
          <a:xfrm>
            <a:off x="6219674" y="1610876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JESUS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REGINALDO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950" y="2030926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650" y="684312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ctangle 12"/>
          <p:cNvSpPr>
            <a:spLocks noChangeArrowheads="1"/>
          </p:cNvSpPr>
          <p:nvPr/>
        </p:nvSpPr>
        <p:spPr bwMode="auto">
          <a:xfrm>
            <a:off x="4795644" y="669007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245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6" name="Rectangle 20"/>
          <p:cNvSpPr>
            <a:spLocks noChangeArrowheads="1"/>
          </p:cNvSpPr>
          <p:nvPr/>
        </p:nvSpPr>
        <p:spPr bwMode="auto">
          <a:xfrm>
            <a:off x="0" y="4572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0" y="876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0" y="2065338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3562832" y="3696524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1" name="Rectangle 13"/>
          <p:cNvSpPr>
            <a:spLocks noChangeArrowheads="1"/>
          </p:cNvSpPr>
          <p:nvPr/>
        </p:nvSpPr>
        <p:spPr bwMode="auto">
          <a:xfrm>
            <a:off x="395536" y="3618736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2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04" y="4632960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1914434" y="4632960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JOHN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RITA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710" y="5053010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410" y="3706396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12"/>
          <p:cNvSpPr>
            <a:spLocks noChangeArrowheads="1"/>
          </p:cNvSpPr>
          <p:nvPr/>
        </p:nvSpPr>
        <p:spPr bwMode="auto">
          <a:xfrm>
            <a:off x="490404" y="3691091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 Box 15"/>
          <p:cNvSpPr txBox="1">
            <a:spLocks noChangeArrowheads="1"/>
          </p:cNvSpPr>
          <p:nvPr/>
        </p:nvSpPr>
        <p:spPr bwMode="auto">
          <a:xfrm>
            <a:off x="7868072" y="3704144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2" name="Rectangle 13"/>
          <p:cNvSpPr>
            <a:spLocks noChangeArrowheads="1"/>
          </p:cNvSpPr>
          <p:nvPr/>
        </p:nvSpPr>
        <p:spPr bwMode="auto">
          <a:xfrm>
            <a:off x="4700776" y="3626356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3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644" y="4640580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17"/>
          <p:cNvSpPr>
            <a:spLocks noChangeArrowheads="1"/>
          </p:cNvSpPr>
          <p:nvPr/>
        </p:nvSpPr>
        <p:spPr bwMode="auto">
          <a:xfrm>
            <a:off x="6219674" y="4640580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RITA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JOHN</a:t>
            </a:r>
            <a:endParaRPr kumimoji="0" lang="pt-BR" sz="24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950" y="5060630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650" y="3714016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4795644" y="3698711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 Box 15"/>
          <p:cNvSpPr txBox="1">
            <a:spLocks noChangeArrowheads="1"/>
          </p:cNvSpPr>
          <p:nvPr/>
        </p:nvSpPr>
        <p:spPr bwMode="auto">
          <a:xfrm>
            <a:off x="3562832" y="666820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9" name="Rectangle 13"/>
          <p:cNvSpPr>
            <a:spLocks noChangeArrowheads="1"/>
          </p:cNvSpPr>
          <p:nvPr/>
        </p:nvSpPr>
        <p:spPr bwMode="auto">
          <a:xfrm>
            <a:off x="395536" y="589032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0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04" y="1603256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17"/>
          <p:cNvSpPr>
            <a:spLocks noChangeArrowheads="1"/>
          </p:cNvSpPr>
          <p:nvPr/>
        </p:nvSpPr>
        <p:spPr bwMode="auto">
          <a:xfrm>
            <a:off x="1914434" y="1603256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Carlos Alberto 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Antônia Maria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710" y="2023306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410" y="676692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12"/>
          <p:cNvSpPr>
            <a:spLocks noChangeArrowheads="1"/>
          </p:cNvSpPr>
          <p:nvPr/>
        </p:nvSpPr>
        <p:spPr bwMode="auto">
          <a:xfrm>
            <a:off x="490404" y="661387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 Box 15"/>
          <p:cNvSpPr txBox="1">
            <a:spLocks noChangeArrowheads="1"/>
          </p:cNvSpPr>
          <p:nvPr/>
        </p:nvSpPr>
        <p:spPr bwMode="auto">
          <a:xfrm>
            <a:off x="7868072" y="674440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6" name="Rectangle 13"/>
          <p:cNvSpPr>
            <a:spLocks noChangeArrowheads="1"/>
          </p:cNvSpPr>
          <p:nvPr/>
        </p:nvSpPr>
        <p:spPr bwMode="auto">
          <a:xfrm>
            <a:off x="4700776" y="596652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7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644" y="1610876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17"/>
          <p:cNvSpPr>
            <a:spLocks noChangeArrowheads="1"/>
          </p:cNvSpPr>
          <p:nvPr/>
        </p:nvSpPr>
        <p:spPr bwMode="auto">
          <a:xfrm>
            <a:off x="6219674" y="1610876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Antônia Maria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Carlos Alberto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950" y="2030926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650" y="684312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ctangle 12"/>
          <p:cNvSpPr>
            <a:spLocks noChangeArrowheads="1"/>
          </p:cNvSpPr>
          <p:nvPr/>
        </p:nvSpPr>
        <p:spPr bwMode="auto">
          <a:xfrm>
            <a:off x="4795644" y="669007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743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6" name="Rectangle 20"/>
          <p:cNvSpPr>
            <a:spLocks noChangeArrowheads="1"/>
          </p:cNvSpPr>
          <p:nvPr/>
        </p:nvSpPr>
        <p:spPr bwMode="auto">
          <a:xfrm>
            <a:off x="0" y="4572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0" y="876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0" y="2065338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3562832" y="3696524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1" name="Rectangle 13"/>
          <p:cNvSpPr>
            <a:spLocks noChangeArrowheads="1"/>
          </p:cNvSpPr>
          <p:nvPr/>
        </p:nvSpPr>
        <p:spPr bwMode="auto">
          <a:xfrm>
            <a:off x="395536" y="3618736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2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04" y="4632960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1914434" y="4632960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ANTÔNIO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IVONEIDE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710" y="5053010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410" y="3706396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12"/>
          <p:cNvSpPr>
            <a:spLocks noChangeArrowheads="1"/>
          </p:cNvSpPr>
          <p:nvPr/>
        </p:nvSpPr>
        <p:spPr bwMode="auto">
          <a:xfrm>
            <a:off x="490404" y="3691091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 Box 15"/>
          <p:cNvSpPr txBox="1">
            <a:spLocks noChangeArrowheads="1"/>
          </p:cNvSpPr>
          <p:nvPr/>
        </p:nvSpPr>
        <p:spPr bwMode="auto">
          <a:xfrm>
            <a:off x="7868072" y="3704144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2" name="Rectangle 13"/>
          <p:cNvSpPr>
            <a:spLocks noChangeArrowheads="1"/>
          </p:cNvSpPr>
          <p:nvPr/>
        </p:nvSpPr>
        <p:spPr bwMode="auto">
          <a:xfrm>
            <a:off x="4700776" y="3626356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3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644" y="4640580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17"/>
          <p:cNvSpPr>
            <a:spLocks noChangeArrowheads="1"/>
          </p:cNvSpPr>
          <p:nvPr/>
        </p:nvSpPr>
        <p:spPr bwMode="auto">
          <a:xfrm>
            <a:off x="6219674" y="4640580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IVONEIDE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ANTÔNIO</a:t>
            </a:r>
            <a:endParaRPr kumimoji="0" lang="pt-BR" sz="24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950" y="5060630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650" y="3714016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4795644" y="3698711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 Box 15"/>
          <p:cNvSpPr txBox="1">
            <a:spLocks noChangeArrowheads="1"/>
          </p:cNvSpPr>
          <p:nvPr/>
        </p:nvSpPr>
        <p:spPr bwMode="auto">
          <a:xfrm>
            <a:off x="3562832" y="666820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9" name="Rectangle 13"/>
          <p:cNvSpPr>
            <a:spLocks noChangeArrowheads="1"/>
          </p:cNvSpPr>
          <p:nvPr/>
        </p:nvSpPr>
        <p:spPr bwMode="auto">
          <a:xfrm>
            <a:off x="395536" y="589032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0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04" y="1603256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17"/>
          <p:cNvSpPr>
            <a:spLocks noChangeArrowheads="1"/>
          </p:cNvSpPr>
          <p:nvPr/>
        </p:nvSpPr>
        <p:spPr bwMode="auto">
          <a:xfrm>
            <a:off x="1914434" y="1603256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EZEQUIAS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JESUS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710" y="2023306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410" y="676692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12"/>
          <p:cNvSpPr>
            <a:spLocks noChangeArrowheads="1"/>
          </p:cNvSpPr>
          <p:nvPr/>
        </p:nvSpPr>
        <p:spPr bwMode="auto">
          <a:xfrm>
            <a:off x="490404" y="661387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 Box 15"/>
          <p:cNvSpPr txBox="1">
            <a:spLocks noChangeArrowheads="1"/>
          </p:cNvSpPr>
          <p:nvPr/>
        </p:nvSpPr>
        <p:spPr bwMode="auto">
          <a:xfrm>
            <a:off x="7868072" y="674440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6" name="Rectangle 13"/>
          <p:cNvSpPr>
            <a:spLocks noChangeArrowheads="1"/>
          </p:cNvSpPr>
          <p:nvPr/>
        </p:nvSpPr>
        <p:spPr bwMode="auto">
          <a:xfrm>
            <a:off x="4700776" y="596652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7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644" y="1610876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17"/>
          <p:cNvSpPr>
            <a:spLocks noChangeArrowheads="1"/>
          </p:cNvSpPr>
          <p:nvPr/>
        </p:nvSpPr>
        <p:spPr bwMode="auto">
          <a:xfrm>
            <a:off x="6219674" y="1610876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JESUS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EZEQUIAS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950" y="2030926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650" y="684312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ctangle 12"/>
          <p:cNvSpPr>
            <a:spLocks noChangeArrowheads="1"/>
          </p:cNvSpPr>
          <p:nvPr/>
        </p:nvSpPr>
        <p:spPr bwMode="auto">
          <a:xfrm>
            <a:off x="4795644" y="669007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878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6" name="Rectangle 20"/>
          <p:cNvSpPr>
            <a:spLocks noChangeArrowheads="1"/>
          </p:cNvSpPr>
          <p:nvPr/>
        </p:nvSpPr>
        <p:spPr bwMode="auto">
          <a:xfrm>
            <a:off x="0" y="4572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0" y="876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0" y="2065338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3562832" y="3696524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1" name="Rectangle 13"/>
          <p:cNvSpPr>
            <a:spLocks noChangeArrowheads="1"/>
          </p:cNvSpPr>
          <p:nvPr/>
        </p:nvSpPr>
        <p:spPr bwMode="auto">
          <a:xfrm>
            <a:off x="395536" y="3618736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2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04" y="4632960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1914434" y="4632960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JOAQUIM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JAQUELANE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710" y="5053010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410" y="3706396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12"/>
          <p:cNvSpPr>
            <a:spLocks noChangeArrowheads="1"/>
          </p:cNvSpPr>
          <p:nvPr/>
        </p:nvSpPr>
        <p:spPr bwMode="auto">
          <a:xfrm>
            <a:off x="490404" y="3691091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 Box 15"/>
          <p:cNvSpPr txBox="1">
            <a:spLocks noChangeArrowheads="1"/>
          </p:cNvSpPr>
          <p:nvPr/>
        </p:nvSpPr>
        <p:spPr bwMode="auto">
          <a:xfrm>
            <a:off x="7868072" y="3704144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2" name="Rectangle 13"/>
          <p:cNvSpPr>
            <a:spLocks noChangeArrowheads="1"/>
          </p:cNvSpPr>
          <p:nvPr/>
        </p:nvSpPr>
        <p:spPr bwMode="auto">
          <a:xfrm>
            <a:off x="4700776" y="3626356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3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644" y="4640580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17"/>
          <p:cNvSpPr>
            <a:spLocks noChangeArrowheads="1"/>
          </p:cNvSpPr>
          <p:nvPr/>
        </p:nvSpPr>
        <p:spPr bwMode="auto">
          <a:xfrm>
            <a:off x="6219674" y="4640580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JAQUELANE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JOAQUIM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950" y="5060630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650" y="3714016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4795644" y="3698711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 Box 15"/>
          <p:cNvSpPr txBox="1">
            <a:spLocks noChangeArrowheads="1"/>
          </p:cNvSpPr>
          <p:nvPr/>
        </p:nvSpPr>
        <p:spPr bwMode="auto">
          <a:xfrm>
            <a:off x="3562832" y="666820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9" name="Rectangle 13"/>
          <p:cNvSpPr>
            <a:spLocks noChangeArrowheads="1"/>
          </p:cNvSpPr>
          <p:nvPr/>
        </p:nvSpPr>
        <p:spPr bwMode="auto">
          <a:xfrm>
            <a:off x="395536" y="589032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0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04" y="1603256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17"/>
          <p:cNvSpPr>
            <a:spLocks noChangeArrowheads="1"/>
          </p:cNvSpPr>
          <p:nvPr/>
        </p:nvSpPr>
        <p:spPr bwMode="auto">
          <a:xfrm>
            <a:off x="1914434" y="1603256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WILSON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RAQUEL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710" y="2023306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410" y="676692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12"/>
          <p:cNvSpPr>
            <a:spLocks noChangeArrowheads="1"/>
          </p:cNvSpPr>
          <p:nvPr/>
        </p:nvSpPr>
        <p:spPr bwMode="auto">
          <a:xfrm>
            <a:off x="490404" y="661387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 Box 15"/>
          <p:cNvSpPr txBox="1">
            <a:spLocks noChangeArrowheads="1"/>
          </p:cNvSpPr>
          <p:nvPr/>
        </p:nvSpPr>
        <p:spPr bwMode="auto">
          <a:xfrm>
            <a:off x="7868072" y="674440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6" name="Rectangle 13"/>
          <p:cNvSpPr>
            <a:spLocks noChangeArrowheads="1"/>
          </p:cNvSpPr>
          <p:nvPr/>
        </p:nvSpPr>
        <p:spPr bwMode="auto">
          <a:xfrm>
            <a:off x="4700776" y="596652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7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644" y="1610876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17"/>
          <p:cNvSpPr>
            <a:spLocks noChangeArrowheads="1"/>
          </p:cNvSpPr>
          <p:nvPr/>
        </p:nvSpPr>
        <p:spPr bwMode="auto">
          <a:xfrm>
            <a:off x="6219674" y="1610876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RAQUEL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WILSON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950" y="2030926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650" y="684312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ctangle 12"/>
          <p:cNvSpPr>
            <a:spLocks noChangeArrowheads="1"/>
          </p:cNvSpPr>
          <p:nvPr/>
        </p:nvSpPr>
        <p:spPr bwMode="auto">
          <a:xfrm>
            <a:off x="4795644" y="669007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03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6" name="Rectangle 20"/>
          <p:cNvSpPr>
            <a:spLocks noChangeArrowheads="1"/>
          </p:cNvSpPr>
          <p:nvPr/>
        </p:nvSpPr>
        <p:spPr bwMode="auto">
          <a:xfrm>
            <a:off x="0" y="4572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0" y="876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0" y="2065338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3562832" y="3696524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1" name="Rectangle 13"/>
          <p:cNvSpPr>
            <a:spLocks noChangeArrowheads="1"/>
          </p:cNvSpPr>
          <p:nvPr/>
        </p:nvSpPr>
        <p:spPr bwMode="auto">
          <a:xfrm>
            <a:off x="395536" y="3618736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2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04" y="4632960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1914434" y="4632960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MAIA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DOS REIS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710" y="5053010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410" y="3706396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12"/>
          <p:cNvSpPr>
            <a:spLocks noChangeArrowheads="1"/>
          </p:cNvSpPr>
          <p:nvPr/>
        </p:nvSpPr>
        <p:spPr bwMode="auto">
          <a:xfrm>
            <a:off x="490404" y="3691091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 Box 15"/>
          <p:cNvSpPr txBox="1">
            <a:spLocks noChangeArrowheads="1"/>
          </p:cNvSpPr>
          <p:nvPr/>
        </p:nvSpPr>
        <p:spPr bwMode="auto">
          <a:xfrm>
            <a:off x="7868072" y="3704144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2" name="Rectangle 13"/>
          <p:cNvSpPr>
            <a:spLocks noChangeArrowheads="1"/>
          </p:cNvSpPr>
          <p:nvPr/>
        </p:nvSpPr>
        <p:spPr bwMode="auto">
          <a:xfrm>
            <a:off x="4700776" y="3626356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3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644" y="4640580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17"/>
          <p:cNvSpPr>
            <a:spLocks noChangeArrowheads="1"/>
          </p:cNvSpPr>
          <p:nvPr/>
        </p:nvSpPr>
        <p:spPr bwMode="auto">
          <a:xfrm>
            <a:off x="6219674" y="4640580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DOS REIS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MAIA</a:t>
            </a:r>
            <a:endParaRPr kumimoji="0" lang="pt-BR" sz="24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950" y="5060630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650" y="3714016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4795644" y="3698711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 Box 15"/>
          <p:cNvSpPr txBox="1">
            <a:spLocks noChangeArrowheads="1"/>
          </p:cNvSpPr>
          <p:nvPr/>
        </p:nvSpPr>
        <p:spPr bwMode="auto">
          <a:xfrm>
            <a:off x="3562832" y="666820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9" name="Rectangle 13"/>
          <p:cNvSpPr>
            <a:spLocks noChangeArrowheads="1"/>
          </p:cNvSpPr>
          <p:nvPr/>
        </p:nvSpPr>
        <p:spPr bwMode="auto">
          <a:xfrm>
            <a:off x="395536" y="589032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0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04" y="1603256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17"/>
          <p:cNvSpPr>
            <a:spLocks noChangeArrowheads="1"/>
          </p:cNvSpPr>
          <p:nvPr/>
        </p:nvSpPr>
        <p:spPr bwMode="auto">
          <a:xfrm>
            <a:off x="1914434" y="1603256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NONATO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ROSILENE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710" y="2023306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410" y="676692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12"/>
          <p:cNvSpPr>
            <a:spLocks noChangeArrowheads="1"/>
          </p:cNvSpPr>
          <p:nvPr/>
        </p:nvSpPr>
        <p:spPr bwMode="auto">
          <a:xfrm>
            <a:off x="490404" y="661387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 Box 15"/>
          <p:cNvSpPr txBox="1">
            <a:spLocks noChangeArrowheads="1"/>
          </p:cNvSpPr>
          <p:nvPr/>
        </p:nvSpPr>
        <p:spPr bwMode="auto">
          <a:xfrm>
            <a:off x="7868072" y="674440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6" name="Rectangle 13"/>
          <p:cNvSpPr>
            <a:spLocks noChangeArrowheads="1"/>
          </p:cNvSpPr>
          <p:nvPr/>
        </p:nvSpPr>
        <p:spPr bwMode="auto">
          <a:xfrm>
            <a:off x="4700776" y="596652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7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644" y="1610876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17"/>
          <p:cNvSpPr>
            <a:spLocks noChangeArrowheads="1"/>
          </p:cNvSpPr>
          <p:nvPr/>
        </p:nvSpPr>
        <p:spPr bwMode="auto">
          <a:xfrm>
            <a:off x="6219674" y="1610876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ROSILENE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LE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NONATO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950" y="2030926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650" y="684312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ctangle 12"/>
          <p:cNvSpPr>
            <a:spLocks noChangeArrowheads="1"/>
          </p:cNvSpPr>
          <p:nvPr/>
        </p:nvSpPr>
        <p:spPr bwMode="auto">
          <a:xfrm>
            <a:off x="4795644" y="669007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877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6" name="Rectangle 20"/>
          <p:cNvSpPr>
            <a:spLocks noChangeArrowheads="1"/>
          </p:cNvSpPr>
          <p:nvPr/>
        </p:nvSpPr>
        <p:spPr bwMode="auto">
          <a:xfrm>
            <a:off x="0" y="4572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0" y="876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0" y="2065338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3562832" y="3696524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1" name="Rectangle 13"/>
          <p:cNvSpPr>
            <a:spLocks noChangeArrowheads="1"/>
          </p:cNvSpPr>
          <p:nvPr/>
        </p:nvSpPr>
        <p:spPr bwMode="auto">
          <a:xfrm>
            <a:off x="395536" y="3618736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2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04" y="4632960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1914434" y="4632960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ZORÃO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ANA LÚCIA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710" y="5053010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410" y="3706396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12"/>
          <p:cNvSpPr>
            <a:spLocks noChangeArrowheads="1"/>
          </p:cNvSpPr>
          <p:nvPr/>
        </p:nvSpPr>
        <p:spPr bwMode="auto">
          <a:xfrm>
            <a:off x="490404" y="3691091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 Box 15"/>
          <p:cNvSpPr txBox="1">
            <a:spLocks noChangeArrowheads="1"/>
          </p:cNvSpPr>
          <p:nvPr/>
        </p:nvSpPr>
        <p:spPr bwMode="auto">
          <a:xfrm>
            <a:off x="7868072" y="3704144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2" name="Rectangle 13"/>
          <p:cNvSpPr>
            <a:spLocks noChangeArrowheads="1"/>
          </p:cNvSpPr>
          <p:nvPr/>
        </p:nvSpPr>
        <p:spPr bwMode="auto">
          <a:xfrm>
            <a:off x="4700776" y="3626356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3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644" y="4640580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17"/>
          <p:cNvSpPr>
            <a:spLocks noChangeArrowheads="1"/>
          </p:cNvSpPr>
          <p:nvPr/>
        </p:nvSpPr>
        <p:spPr bwMode="auto">
          <a:xfrm>
            <a:off x="6219674" y="4640580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ANA LÚCIA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ZORÃO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950" y="5060630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650" y="3714016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4795644" y="3698711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 Box 15"/>
          <p:cNvSpPr txBox="1">
            <a:spLocks noChangeArrowheads="1"/>
          </p:cNvSpPr>
          <p:nvPr/>
        </p:nvSpPr>
        <p:spPr bwMode="auto">
          <a:xfrm>
            <a:off x="3562832" y="666820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9" name="Rectangle 13"/>
          <p:cNvSpPr>
            <a:spLocks noChangeArrowheads="1"/>
          </p:cNvSpPr>
          <p:nvPr/>
        </p:nvSpPr>
        <p:spPr bwMode="auto">
          <a:xfrm>
            <a:off x="395536" y="589032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0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04" y="1603256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17"/>
          <p:cNvSpPr>
            <a:spLocks noChangeArrowheads="1"/>
          </p:cNvSpPr>
          <p:nvPr/>
        </p:nvSpPr>
        <p:spPr bwMode="auto">
          <a:xfrm>
            <a:off x="1914434" y="1603256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FAGNER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PATRÍCIA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710" y="2023306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410" y="676692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12"/>
          <p:cNvSpPr>
            <a:spLocks noChangeArrowheads="1"/>
          </p:cNvSpPr>
          <p:nvPr/>
        </p:nvSpPr>
        <p:spPr bwMode="auto">
          <a:xfrm>
            <a:off x="490404" y="661387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 Box 15"/>
          <p:cNvSpPr txBox="1">
            <a:spLocks noChangeArrowheads="1"/>
          </p:cNvSpPr>
          <p:nvPr/>
        </p:nvSpPr>
        <p:spPr bwMode="auto">
          <a:xfrm>
            <a:off x="7868072" y="674440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6" name="Rectangle 13"/>
          <p:cNvSpPr>
            <a:spLocks noChangeArrowheads="1"/>
          </p:cNvSpPr>
          <p:nvPr/>
        </p:nvSpPr>
        <p:spPr bwMode="auto">
          <a:xfrm>
            <a:off x="4700776" y="596652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7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644" y="1610876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17"/>
          <p:cNvSpPr>
            <a:spLocks noChangeArrowheads="1"/>
          </p:cNvSpPr>
          <p:nvPr/>
        </p:nvSpPr>
        <p:spPr bwMode="auto">
          <a:xfrm>
            <a:off x="6219674" y="1610876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PATRÍCIA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FAGNER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950" y="2030926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650" y="684312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ctangle 12"/>
          <p:cNvSpPr>
            <a:spLocks noChangeArrowheads="1"/>
          </p:cNvSpPr>
          <p:nvPr/>
        </p:nvSpPr>
        <p:spPr bwMode="auto">
          <a:xfrm>
            <a:off x="4795644" y="669007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863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6" name="Rectangle 20"/>
          <p:cNvSpPr>
            <a:spLocks noChangeArrowheads="1"/>
          </p:cNvSpPr>
          <p:nvPr/>
        </p:nvSpPr>
        <p:spPr bwMode="auto">
          <a:xfrm>
            <a:off x="0" y="4572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0" y="876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0" y="2065338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3562832" y="3696524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1" name="Rectangle 13"/>
          <p:cNvSpPr>
            <a:spLocks noChangeArrowheads="1"/>
          </p:cNvSpPr>
          <p:nvPr/>
        </p:nvSpPr>
        <p:spPr bwMode="auto">
          <a:xfrm>
            <a:off x="395536" y="3618736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2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04" y="4632960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1914434" y="4632960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MANOEL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LEIDIANE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710" y="5053010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410" y="3706396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12"/>
          <p:cNvSpPr>
            <a:spLocks noChangeArrowheads="1"/>
          </p:cNvSpPr>
          <p:nvPr/>
        </p:nvSpPr>
        <p:spPr bwMode="auto">
          <a:xfrm>
            <a:off x="490404" y="3691091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 Box 15"/>
          <p:cNvSpPr txBox="1">
            <a:spLocks noChangeArrowheads="1"/>
          </p:cNvSpPr>
          <p:nvPr/>
        </p:nvSpPr>
        <p:spPr bwMode="auto">
          <a:xfrm>
            <a:off x="7868072" y="3704144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2" name="Rectangle 13"/>
          <p:cNvSpPr>
            <a:spLocks noChangeArrowheads="1"/>
          </p:cNvSpPr>
          <p:nvPr/>
        </p:nvSpPr>
        <p:spPr bwMode="auto">
          <a:xfrm>
            <a:off x="4700776" y="3626356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3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644" y="4640580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17"/>
          <p:cNvSpPr>
            <a:spLocks noChangeArrowheads="1"/>
          </p:cNvSpPr>
          <p:nvPr/>
        </p:nvSpPr>
        <p:spPr bwMode="auto">
          <a:xfrm>
            <a:off x="6219674" y="4640580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LEIDIANE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MANOEL</a:t>
            </a:r>
            <a:endParaRPr kumimoji="0" lang="pt-BR" sz="24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950" y="5060630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650" y="3714016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4795644" y="3698711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 Box 15"/>
          <p:cNvSpPr txBox="1">
            <a:spLocks noChangeArrowheads="1"/>
          </p:cNvSpPr>
          <p:nvPr/>
        </p:nvSpPr>
        <p:spPr bwMode="auto">
          <a:xfrm>
            <a:off x="3562832" y="666820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9" name="Rectangle 13"/>
          <p:cNvSpPr>
            <a:spLocks noChangeArrowheads="1"/>
          </p:cNvSpPr>
          <p:nvPr/>
        </p:nvSpPr>
        <p:spPr bwMode="auto">
          <a:xfrm>
            <a:off x="395536" y="589032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0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04" y="1603256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17"/>
          <p:cNvSpPr>
            <a:spLocks noChangeArrowheads="1"/>
          </p:cNvSpPr>
          <p:nvPr/>
        </p:nvSpPr>
        <p:spPr bwMode="auto">
          <a:xfrm>
            <a:off x="1914434" y="1603256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RODRIGUES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SOCORRO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710" y="2023306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410" y="676692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12"/>
          <p:cNvSpPr>
            <a:spLocks noChangeArrowheads="1"/>
          </p:cNvSpPr>
          <p:nvPr/>
        </p:nvSpPr>
        <p:spPr bwMode="auto">
          <a:xfrm>
            <a:off x="490404" y="661387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 Box 15"/>
          <p:cNvSpPr txBox="1">
            <a:spLocks noChangeArrowheads="1"/>
          </p:cNvSpPr>
          <p:nvPr/>
        </p:nvSpPr>
        <p:spPr bwMode="auto">
          <a:xfrm>
            <a:off x="7868072" y="674440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6" name="Rectangle 13"/>
          <p:cNvSpPr>
            <a:spLocks noChangeArrowheads="1"/>
          </p:cNvSpPr>
          <p:nvPr/>
        </p:nvSpPr>
        <p:spPr bwMode="auto">
          <a:xfrm>
            <a:off x="4700776" y="596652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7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644" y="1610876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17"/>
          <p:cNvSpPr>
            <a:spLocks noChangeArrowheads="1"/>
          </p:cNvSpPr>
          <p:nvPr/>
        </p:nvSpPr>
        <p:spPr bwMode="auto">
          <a:xfrm>
            <a:off x="6219674" y="1610876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SOCORRO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RODRIGUES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950" y="2030926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650" y="684312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ctangle 12"/>
          <p:cNvSpPr>
            <a:spLocks noChangeArrowheads="1"/>
          </p:cNvSpPr>
          <p:nvPr/>
        </p:nvSpPr>
        <p:spPr bwMode="auto">
          <a:xfrm>
            <a:off x="4795644" y="669007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721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6" name="Rectangle 20"/>
          <p:cNvSpPr>
            <a:spLocks noChangeArrowheads="1"/>
          </p:cNvSpPr>
          <p:nvPr/>
        </p:nvSpPr>
        <p:spPr bwMode="auto">
          <a:xfrm>
            <a:off x="0" y="4572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0" y="876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0" y="2065338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3562832" y="3696524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1" name="Rectangle 13"/>
          <p:cNvSpPr>
            <a:spLocks noChangeArrowheads="1"/>
          </p:cNvSpPr>
          <p:nvPr/>
        </p:nvSpPr>
        <p:spPr bwMode="auto">
          <a:xfrm>
            <a:off x="395536" y="3618736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2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04" y="4632960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1914434" y="4632960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RAIMUNDO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FRANCISCA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710" y="5053010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410" y="3706396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12"/>
          <p:cNvSpPr>
            <a:spLocks noChangeArrowheads="1"/>
          </p:cNvSpPr>
          <p:nvPr/>
        </p:nvSpPr>
        <p:spPr bwMode="auto">
          <a:xfrm>
            <a:off x="490404" y="3691091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 Box 15"/>
          <p:cNvSpPr txBox="1">
            <a:spLocks noChangeArrowheads="1"/>
          </p:cNvSpPr>
          <p:nvPr/>
        </p:nvSpPr>
        <p:spPr bwMode="auto">
          <a:xfrm>
            <a:off x="7868072" y="3704144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2" name="Rectangle 13"/>
          <p:cNvSpPr>
            <a:spLocks noChangeArrowheads="1"/>
          </p:cNvSpPr>
          <p:nvPr/>
        </p:nvSpPr>
        <p:spPr bwMode="auto">
          <a:xfrm>
            <a:off x="4700776" y="3626356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3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644" y="4640580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17"/>
          <p:cNvSpPr>
            <a:spLocks noChangeArrowheads="1"/>
          </p:cNvSpPr>
          <p:nvPr/>
        </p:nvSpPr>
        <p:spPr bwMode="auto">
          <a:xfrm>
            <a:off x="6219674" y="4640580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FRANCISCA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RAIMUNDO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950" y="5060630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650" y="3714016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4795644" y="3698711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 Box 15"/>
          <p:cNvSpPr txBox="1">
            <a:spLocks noChangeArrowheads="1"/>
          </p:cNvSpPr>
          <p:nvPr/>
        </p:nvSpPr>
        <p:spPr bwMode="auto">
          <a:xfrm>
            <a:off x="3562832" y="666820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9" name="Rectangle 13"/>
          <p:cNvSpPr>
            <a:spLocks noChangeArrowheads="1"/>
          </p:cNvSpPr>
          <p:nvPr/>
        </p:nvSpPr>
        <p:spPr bwMode="auto">
          <a:xfrm>
            <a:off x="395536" y="589032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0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04" y="1603256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17"/>
          <p:cNvSpPr>
            <a:spLocks noChangeArrowheads="1"/>
          </p:cNvSpPr>
          <p:nvPr/>
        </p:nvSpPr>
        <p:spPr bwMode="auto">
          <a:xfrm>
            <a:off x="1914434" y="1603256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MESSIAS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DAS DORES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710" y="2023306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410" y="676692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12"/>
          <p:cNvSpPr>
            <a:spLocks noChangeArrowheads="1"/>
          </p:cNvSpPr>
          <p:nvPr/>
        </p:nvSpPr>
        <p:spPr bwMode="auto">
          <a:xfrm>
            <a:off x="490404" y="661387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 Box 15"/>
          <p:cNvSpPr txBox="1">
            <a:spLocks noChangeArrowheads="1"/>
          </p:cNvSpPr>
          <p:nvPr/>
        </p:nvSpPr>
        <p:spPr bwMode="auto">
          <a:xfrm>
            <a:off x="7868072" y="674440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6" name="Rectangle 13"/>
          <p:cNvSpPr>
            <a:spLocks noChangeArrowheads="1"/>
          </p:cNvSpPr>
          <p:nvPr/>
        </p:nvSpPr>
        <p:spPr bwMode="auto">
          <a:xfrm>
            <a:off x="4700776" y="596652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7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644" y="1610876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17"/>
          <p:cNvSpPr>
            <a:spLocks noChangeArrowheads="1"/>
          </p:cNvSpPr>
          <p:nvPr/>
        </p:nvSpPr>
        <p:spPr bwMode="auto">
          <a:xfrm>
            <a:off x="6219674" y="1610876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DAS DORES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MESSIAS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950" y="2030926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650" y="684312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ctangle 12"/>
          <p:cNvSpPr>
            <a:spLocks noChangeArrowheads="1"/>
          </p:cNvSpPr>
          <p:nvPr/>
        </p:nvSpPr>
        <p:spPr bwMode="auto">
          <a:xfrm>
            <a:off x="4795644" y="669007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310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6" name="Rectangle 20"/>
          <p:cNvSpPr>
            <a:spLocks noChangeArrowheads="1"/>
          </p:cNvSpPr>
          <p:nvPr/>
        </p:nvSpPr>
        <p:spPr bwMode="auto">
          <a:xfrm>
            <a:off x="0" y="4572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0" y="876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0" y="2065338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3562832" y="3696524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1" name="Rectangle 13"/>
          <p:cNvSpPr>
            <a:spLocks noChangeArrowheads="1"/>
          </p:cNvSpPr>
          <p:nvPr/>
        </p:nvSpPr>
        <p:spPr bwMode="auto">
          <a:xfrm>
            <a:off x="395536" y="3618736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2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04" y="4632960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1914434" y="4632960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MAURO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GILVÂNIA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710" y="5053010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410" y="3706396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12"/>
          <p:cNvSpPr>
            <a:spLocks noChangeArrowheads="1"/>
          </p:cNvSpPr>
          <p:nvPr/>
        </p:nvSpPr>
        <p:spPr bwMode="auto">
          <a:xfrm>
            <a:off x="490404" y="3691091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 Box 15"/>
          <p:cNvSpPr txBox="1">
            <a:spLocks noChangeArrowheads="1"/>
          </p:cNvSpPr>
          <p:nvPr/>
        </p:nvSpPr>
        <p:spPr bwMode="auto">
          <a:xfrm>
            <a:off x="7868072" y="3704144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2" name="Rectangle 13"/>
          <p:cNvSpPr>
            <a:spLocks noChangeArrowheads="1"/>
          </p:cNvSpPr>
          <p:nvPr/>
        </p:nvSpPr>
        <p:spPr bwMode="auto">
          <a:xfrm>
            <a:off x="4700776" y="3626356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3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644" y="4640580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17"/>
          <p:cNvSpPr>
            <a:spLocks noChangeArrowheads="1"/>
          </p:cNvSpPr>
          <p:nvPr/>
        </p:nvSpPr>
        <p:spPr bwMode="auto">
          <a:xfrm>
            <a:off x="6219674" y="4640580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GILVÂNIA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MAURO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950" y="5060630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650" y="3714016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4795644" y="3698711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 Box 15"/>
          <p:cNvSpPr txBox="1">
            <a:spLocks noChangeArrowheads="1"/>
          </p:cNvSpPr>
          <p:nvPr/>
        </p:nvSpPr>
        <p:spPr bwMode="auto">
          <a:xfrm>
            <a:off x="3562832" y="666820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9" name="Rectangle 13"/>
          <p:cNvSpPr>
            <a:spLocks noChangeArrowheads="1"/>
          </p:cNvSpPr>
          <p:nvPr/>
        </p:nvSpPr>
        <p:spPr bwMode="auto">
          <a:xfrm>
            <a:off x="395536" y="589032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0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04" y="1603256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17"/>
          <p:cNvSpPr>
            <a:spLocks noChangeArrowheads="1"/>
          </p:cNvSpPr>
          <p:nvPr/>
        </p:nvSpPr>
        <p:spPr bwMode="auto">
          <a:xfrm>
            <a:off x="1914434" y="1603256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AFONSO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SOCORRO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710" y="2023306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410" y="676692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12"/>
          <p:cNvSpPr>
            <a:spLocks noChangeArrowheads="1"/>
          </p:cNvSpPr>
          <p:nvPr/>
        </p:nvSpPr>
        <p:spPr bwMode="auto">
          <a:xfrm>
            <a:off x="490404" y="661387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 Box 15"/>
          <p:cNvSpPr txBox="1">
            <a:spLocks noChangeArrowheads="1"/>
          </p:cNvSpPr>
          <p:nvPr/>
        </p:nvSpPr>
        <p:spPr bwMode="auto">
          <a:xfrm>
            <a:off x="7868072" y="674440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6" name="Rectangle 13"/>
          <p:cNvSpPr>
            <a:spLocks noChangeArrowheads="1"/>
          </p:cNvSpPr>
          <p:nvPr/>
        </p:nvSpPr>
        <p:spPr bwMode="auto">
          <a:xfrm>
            <a:off x="4700776" y="596652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7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644" y="1610876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17"/>
          <p:cNvSpPr>
            <a:spLocks noChangeArrowheads="1"/>
          </p:cNvSpPr>
          <p:nvPr/>
        </p:nvSpPr>
        <p:spPr bwMode="auto">
          <a:xfrm>
            <a:off x="6219674" y="1610876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SOCORRO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AFONSO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950" y="2030926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650" y="684312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ctangle 12"/>
          <p:cNvSpPr>
            <a:spLocks noChangeArrowheads="1"/>
          </p:cNvSpPr>
          <p:nvPr/>
        </p:nvSpPr>
        <p:spPr bwMode="auto">
          <a:xfrm>
            <a:off x="4795644" y="669007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41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6" name="Rectangle 20"/>
          <p:cNvSpPr>
            <a:spLocks noChangeArrowheads="1"/>
          </p:cNvSpPr>
          <p:nvPr/>
        </p:nvSpPr>
        <p:spPr bwMode="auto">
          <a:xfrm>
            <a:off x="0" y="4572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0" y="876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0" y="2065338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3562832" y="3696524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1" name="Rectangle 13"/>
          <p:cNvSpPr>
            <a:spLocks noChangeArrowheads="1"/>
          </p:cNvSpPr>
          <p:nvPr/>
        </p:nvSpPr>
        <p:spPr bwMode="auto">
          <a:xfrm>
            <a:off x="395536" y="3618736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2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04" y="4632960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1914434" y="4632960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EVALDO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GILDA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710" y="5053010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410" y="3706396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12"/>
          <p:cNvSpPr>
            <a:spLocks noChangeArrowheads="1"/>
          </p:cNvSpPr>
          <p:nvPr/>
        </p:nvSpPr>
        <p:spPr bwMode="auto">
          <a:xfrm>
            <a:off x="490404" y="3691091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 Box 15"/>
          <p:cNvSpPr txBox="1">
            <a:spLocks noChangeArrowheads="1"/>
          </p:cNvSpPr>
          <p:nvPr/>
        </p:nvSpPr>
        <p:spPr bwMode="auto">
          <a:xfrm>
            <a:off x="7868072" y="3704144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2" name="Rectangle 13"/>
          <p:cNvSpPr>
            <a:spLocks noChangeArrowheads="1"/>
          </p:cNvSpPr>
          <p:nvPr/>
        </p:nvSpPr>
        <p:spPr bwMode="auto">
          <a:xfrm>
            <a:off x="4700776" y="3626356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3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644" y="4640580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17"/>
          <p:cNvSpPr>
            <a:spLocks noChangeArrowheads="1"/>
          </p:cNvSpPr>
          <p:nvPr/>
        </p:nvSpPr>
        <p:spPr bwMode="auto">
          <a:xfrm>
            <a:off x="6219674" y="4640580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GILDA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EVALDO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950" y="5060630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650" y="3714016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4795644" y="3698711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 Box 15"/>
          <p:cNvSpPr txBox="1">
            <a:spLocks noChangeArrowheads="1"/>
          </p:cNvSpPr>
          <p:nvPr/>
        </p:nvSpPr>
        <p:spPr bwMode="auto">
          <a:xfrm>
            <a:off x="3562832" y="666820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9" name="Rectangle 13"/>
          <p:cNvSpPr>
            <a:spLocks noChangeArrowheads="1"/>
          </p:cNvSpPr>
          <p:nvPr/>
        </p:nvSpPr>
        <p:spPr bwMode="auto">
          <a:xfrm>
            <a:off x="395536" y="589032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0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04" y="1603256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17"/>
          <p:cNvSpPr>
            <a:spLocks noChangeArrowheads="1"/>
          </p:cNvSpPr>
          <p:nvPr/>
        </p:nvSpPr>
        <p:spPr bwMode="auto">
          <a:xfrm>
            <a:off x="1914434" y="1603256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NUNES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SOCORRO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710" y="2023306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410" y="676692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12"/>
          <p:cNvSpPr>
            <a:spLocks noChangeArrowheads="1"/>
          </p:cNvSpPr>
          <p:nvPr/>
        </p:nvSpPr>
        <p:spPr bwMode="auto">
          <a:xfrm>
            <a:off x="490404" y="661387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 Box 15"/>
          <p:cNvSpPr txBox="1">
            <a:spLocks noChangeArrowheads="1"/>
          </p:cNvSpPr>
          <p:nvPr/>
        </p:nvSpPr>
        <p:spPr bwMode="auto">
          <a:xfrm>
            <a:off x="7868072" y="674440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6" name="Rectangle 13"/>
          <p:cNvSpPr>
            <a:spLocks noChangeArrowheads="1"/>
          </p:cNvSpPr>
          <p:nvPr/>
        </p:nvSpPr>
        <p:spPr bwMode="auto">
          <a:xfrm>
            <a:off x="4700776" y="596652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7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644" y="1610876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17"/>
          <p:cNvSpPr>
            <a:spLocks noChangeArrowheads="1"/>
          </p:cNvSpPr>
          <p:nvPr/>
        </p:nvSpPr>
        <p:spPr bwMode="auto">
          <a:xfrm>
            <a:off x="6219674" y="1610876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SOCORRO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NUNES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950" y="2030926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650" y="684312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ctangle 12"/>
          <p:cNvSpPr>
            <a:spLocks noChangeArrowheads="1"/>
          </p:cNvSpPr>
          <p:nvPr/>
        </p:nvSpPr>
        <p:spPr bwMode="auto">
          <a:xfrm>
            <a:off x="4795644" y="669007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632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6" name="Rectangle 20"/>
          <p:cNvSpPr>
            <a:spLocks noChangeArrowheads="1"/>
          </p:cNvSpPr>
          <p:nvPr/>
        </p:nvSpPr>
        <p:spPr bwMode="auto">
          <a:xfrm>
            <a:off x="0" y="4572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0" y="876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0" y="2065338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3562832" y="3696524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1" name="Rectangle 13"/>
          <p:cNvSpPr>
            <a:spLocks noChangeArrowheads="1"/>
          </p:cNvSpPr>
          <p:nvPr/>
        </p:nvSpPr>
        <p:spPr bwMode="auto">
          <a:xfrm>
            <a:off x="395536" y="3618736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2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04" y="4632960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1914434" y="4632960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BATISTA</a:t>
            </a:r>
            <a:endParaRPr kumimoji="0" lang="pt-BR" sz="24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Antônia Auri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710" y="5053010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410" y="3706396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12"/>
          <p:cNvSpPr>
            <a:spLocks noChangeArrowheads="1"/>
          </p:cNvSpPr>
          <p:nvPr/>
        </p:nvSpPr>
        <p:spPr bwMode="auto">
          <a:xfrm>
            <a:off x="490404" y="3691091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 Box 15"/>
          <p:cNvSpPr txBox="1">
            <a:spLocks noChangeArrowheads="1"/>
          </p:cNvSpPr>
          <p:nvPr/>
        </p:nvSpPr>
        <p:spPr bwMode="auto">
          <a:xfrm>
            <a:off x="7868072" y="3704144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2" name="Rectangle 13"/>
          <p:cNvSpPr>
            <a:spLocks noChangeArrowheads="1"/>
          </p:cNvSpPr>
          <p:nvPr/>
        </p:nvSpPr>
        <p:spPr bwMode="auto">
          <a:xfrm>
            <a:off x="4700776" y="3626356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3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644" y="4640580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17"/>
          <p:cNvSpPr>
            <a:spLocks noChangeArrowheads="1"/>
          </p:cNvSpPr>
          <p:nvPr/>
        </p:nvSpPr>
        <p:spPr bwMode="auto">
          <a:xfrm>
            <a:off x="6219674" y="4640580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Antônia Auri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b="1" i="0">
                <a:latin typeface="Tahoma" pitchFamily="34" charset="0"/>
                <a:ea typeface="Tahoma" pitchFamily="34" charset="0"/>
                <a:cs typeface="Tahoma" pitchFamily="34" charset="0"/>
              </a:rPr>
              <a:t>BATISTA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950" y="5060630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650" y="3714016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4795644" y="3698711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 Box 15"/>
          <p:cNvSpPr txBox="1">
            <a:spLocks noChangeArrowheads="1"/>
          </p:cNvSpPr>
          <p:nvPr/>
        </p:nvSpPr>
        <p:spPr bwMode="auto">
          <a:xfrm>
            <a:off x="3562832" y="666820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9" name="Rectangle 13"/>
          <p:cNvSpPr>
            <a:spLocks noChangeArrowheads="1"/>
          </p:cNvSpPr>
          <p:nvPr/>
        </p:nvSpPr>
        <p:spPr bwMode="auto">
          <a:xfrm>
            <a:off x="395536" y="589032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0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04" y="1603256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17"/>
          <p:cNvSpPr>
            <a:spLocks noChangeArrowheads="1"/>
          </p:cNvSpPr>
          <p:nvPr/>
        </p:nvSpPr>
        <p:spPr bwMode="auto">
          <a:xfrm>
            <a:off x="1914434" y="1603256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ANTÔNIO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MARIA RITA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710" y="2023306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410" y="676692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12"/>
          <p:cNvSpPr>
            <a:spLocks noChangeArrowheads="1"/>
          </p:cNvSpPr>
          <p:nvPr/>
        </p:nvSpPr>
        <p:spPr bwMode="auto">
          <a:xfrm>
            <a:off x="490404" y="661387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 Box 15"/>
          <p:cNvSpPr txBox="1">
            <a:spLocks noChangeArrowheads="1"/>
          </p:cNvSpPr>
          <p:nvPr/>
        </p:nvSpPr>
        <p:spPr bwMode="auto">
          <a:xfrm>
            <a:off x="7868072" y="674440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6" name="Rectangle 13"/>
          <p:cNvSpPr>
            <a:spLocks noChangeArrowheads="1"/>
          </p:cNvSpPr>
          <p:nvPr/>
        </p:nvSpPr>
        <p:spPr bwMode="auto">
          <a:xfrm>
            <a:off x="4700776" y="596652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7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644" y="1610876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17"/>
          <p:cNvSpPr>
            <a:spLocks noChangeArrowheads="1"/>
          </p:cNvSpPr>
          <p:nvPr/>
        </p:nvSpPr>
        <p:spPr bwMode="auto">
          <a:xfrm>
            <a:off x="6219674" y="1610876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MARIA RITA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ANTÔNIO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950" y="2030926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650" y="684312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ctangle 12"/>
          <p:cNvSpPr>
            <a:spLocks noChangeArrowheads="1"/>
          </p:cNvSpPr>
          <p:nvPr/>
        </p:nvSpPr>
        <p:spPr bwMode="auto">
          <a:xfrm>
            <a:off x="4795644" y="669007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812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6" name="Rectangle 20"/>
          <p:cNvSpPr>
            <a:spLocks noChangeArrowheads="1"/>
          </p:cNvSpPr>
          <p:nvPr/>
        </p:nvSpPr>
        <p:spPr bwMode="auto">
          <a:xfrm>
            <a:off x="0" y="4572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0" y="876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0" y="2065338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3562832" y="3696524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1" name="Rectangle 13"/>
          <p:cNvSpPr>
            <a:spLocks noChangeArrowheads="1"/>
          </p:cNvSpPr>
          <p:nvPr/>
        </p:nvSpPr>
        <p:spPr bwMode="auto">
          <a:xfrm>
            <a:off x="395536" y="3618736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2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04" y="4632960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1914434" y="4632960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JOSÉ CARLOS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SILVANA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710" y="5053010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410" y="3706396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12"/>
          <p:cNvSpPr>
            <a:spLocks noChangeArrowheads="1"/>
          </p:cNvSpPr>
          <p:nvPr/>
        </p:nvSpPr>
        <p:spPr bwMode="auto">
          <a:xfrm>
            <a:off x="490404" y="3691091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 Box 15"/>
          <p:cNvSpPr txBox="1">
            <a:spLocks noChangeArrowheads="1"/>
          </p:cNvSpPr>
          <p:nvPr/>
        </p:nvSpPr>
        <p:spPr bwMode="auto">
          <a:xfrm>
            <a:off x="7868072" y="3704144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2" name="Rectangle 13"/>
          <p:cNvSpPr>
            <a:spLocks noChangeArrowheads="1"/>
          </p:cNvSpPr>
          <p:nvPr/>
        </p:nvSpPr>
        <p:spPr bwMode="auto">
          <a:xfrm>
            <a:off x="4700776" y="3626356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3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644" y="4640580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17"/>
          <p:cNvSpPr>
            <a:spLocks noChangeArrowheads="1"/>
          </p:cNvSpPr>
          <p:nvPr/>
        </p:nvSpPr>
        <p:spPr bwMode="auto">
          <a:xfrm>
            <a:off x="6219674" y="4640580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SILVANA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JOSÉ CARLOS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950" y="5060630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650" y="3714016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4795644" y="3698711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 Box 15"/>
          <p:cNvSpPr txBox="1">
            <a:spLocks noChangeArrowheads="1"/>
          </p:cNvSpPr>
          <p:nvPr/>
        </p:nvSpPr>
        <p:spPr bwMode="auto">
          <a:xfrm>
            <a:off x="3562832" y="666820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9" name="Rectangle 13"/>
          <p:cNvSpPr>
            <a:spLocks noChangeArrowheads="1"/>
          </p:cNvSpPr>
          <p:nvPr/>
        </p:nvSpPr>
        <p:spPr bwMode="auto">
          <a:xfrm>
            <a:off x="395536" y="589032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0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04" y="1603256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17"/>
          <p:cNvSpPr>
            <a:spLocks noChangeArrowheads="1"/>
          </p:cNvSpPr>
          <p:nvPr/>
        </p:nvSpPr>
        <p:spPr bwMode="auto">
          <a:xfrm>
            <a:off x="1914434" y="1603256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MASCIO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SOCORRO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710" y="2023306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410" y="676692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12"/>
          <p:cNvSpPr>
            <a:spLocks noChangeArrowheads="1"/>
          </p:cNvSpPr>
          <p:nvPr/>
        </p:nvSpPr>
        <p:spPr bwMode="auto">
          <a:xfrm>
            <a:off x="490404" y="661387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 Box 15"/>
          <p:cNvSpPr txBox="1">
            <a:spLocks noChangeArrowheads="1"/>
          </p:cNvSpPr>
          <p:nvPr/>
        </p:nvSpPr>
        <p:spPr bwMode="auto">
          <a:xfrm>
            <a:off x="7868072" y="674440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6" name="Rectangle 13"/>
          <p:cNvSpPr>
            <a:spLocks noChangeArrowheads="1"/>
          </p:cNvSpPr>
          <p:nvPr/>
        </p:nvSpPr>
        <p:spPr bwMode="auto">
          <a:xfrm>
            <a:off x="4700776" y="596652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7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644" y="1610876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17"/>
          <p:cNvSpPr>
            <a:spLocks noChangeArrowheads="1"/>
          </p:cNvSpPr>
          <p:nvPr/>
        </p:nvSpPr>
        <p:spPr bwMode="auto">
          <a:xfrm>
            <a:off x="6219674" y="1610876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SOCORRO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MASCIO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950" y="2030926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650" y="684312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ctangle 12"/>
          <p:cNvSpPr>
            <a:spLocks noChangeArrowheads="1"/>
          </p:cNvSpPr>
          <p:nvPr/>
        </p:nvSpPr>
        <p:spPr bwMode="auto">
          <a:xfrm>
            <a:off x="4795644" y="669007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596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6" name="Rectangle 20"/>
          <p:cNvSpPr>
            <a:spLocks noChangeArrowheads="1"/>
          </p:cNvSpPr>
          <p:nvPr/>
        </p:nvSpPr>
        <p:spPr bwMode="auto">
          <a:xfrm>
            <a:off x="0" y="4572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0" y="876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0" y="2065338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3562832" y="3696524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1" name="Rectangle 13"/>
          <p:cNvSpPr>
            <a:spLocks noChangeArrowheads="1"/>
          </p:cNvSpPr>
          <p:nvPr/>
        </p:nvSpPr>
        <p:spPr bwMode="auto">
          <a:xfrm>
            <a:off x="395536" y="3618736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2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04" y="4632960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1914434" y="4632960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JOAREZ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CONCEIÇÃO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710" y="5053010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410" y="3706396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12"/>
          <p:cNvSpPr>
            <a:spLocks noChangeArrowheads="1"/>
          </p:cNvSpPr>
          <p:nvPr/>
        </p:nvSpPr>
        <p:spPr bwMode="auto">
          <a:xfrm>
            <a:off x="490404" y="3691091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 Box 15"/>
          <p:cNvSpPr txBox="1">
            <a:spLocks noChangeArrowheads="1"/>
          </p:cNvSpPr>
          <p:nvPr/>
        </p:nvSpPr>
        <p:spPr bwMode="auto">
          <a:xfrm>
            <a:off x="7868072" y="3704144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2" name="Rectangle 13"/>
          <p:cNvSpPr>
            <a:spLocks noChangeArrowheads="1"/>
          </p:cNvSpPr>
          <p:nvPr/>
        </p:nvSpPr>
        <p:spPr bwMode="auto">
          <a:xfrm>
            <a:off x="4700776" y="3626356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3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644" y="4640580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17"/>
          <p:cNvSpPr>
            <a:spLocks noChangeArrowheads="1"/>
          </p:cNvSpPr>
          <p:nvPr/>
        </p:nvSpPr>
        <p:spPr bwMode="auto">
          <a:xfrm>
            <a:off x="6219674" y="4640580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CONCEIÇÃO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JOAREZ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950" y="5060630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650" y="3714016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4795644" y="3698711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 Box 15"/>
          <p:cNvSpPr txBox="1">
            <a:spLocks noChangeArrowheads="1"/>
          </p:cNvSpPr>
          <p:nvPr/>
        </p:nvSpPr>
        <p:spPr bwMode="auto">
          <a:xfrm>
            <a:off x="3562832" y="666820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9" name="Rectangle 13"/>
          <p:cNvSpPr>
            <a:spLocks noChangeArrowheads="1"/>
          </p:cNvSpPr>
          <p:nvPr/>
        </p:nvSpPr>
        <p:spPr bwMode="auto">
          <a:xfrm>
            <a:off x="395536" y="589032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0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04" y="1603256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17"/>
          <p:cNvSpPr>
            <a:spLocks noChangeArrowheads="1"/>
          </p:cNvSpPr>
          <p:nvPr/>
        </p:nvSpPr>
        <p:spPr bwMode="auto">
          <a:xfrm>
            <a:off x="1914434" y="1603256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CHARLES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SILVANA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710" y="2023306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410" y="676692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12"/>
          <p:cNvSpPr>
            <a:spLocks noChangeArrowheads="1"/>
          </p:cNvSpPr>
          <p:nvPr/>
        </p:nvSpPr>
        <p:spPr bwMode="auto">
          <a:xfrm>
            <a:off x="490404" y="661387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 Box 15"/>
          <p:cNvSpPr txBox="1">
            <a:spLocks noChangeArrowheads="1"/>
          </p:cNvSpPr>
          <p:nvPr/>
        </p:nvSpPr>
        <p:spPr bwMode="auto">
          <a:xfrm>
            <a:off x="7868072" y="674440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6" name="Rectangle 13"/>
          <p:cNvSpPr>
            <a:spLocks noChangeArrowheads="1"/>
          </p:cNvSpPr>
          <p:nvPr/>
        </p:nvSpPr>
        <p:spPr bwMode="auto">
          <a:xfrm>
            <a:off x="4700776" y="596652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7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644" y="1610876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17"/>
          <p:cNvSpPr>
            <a:spLocks noChangeArrowheads="1"/>
          </p:cNvSpPr>
          <p:nvPr/>
        </p:nvSpPr>
        <p:spPr bwMode="auto">
          <a:xfrm>
            <a:off x="6219674" y="1610876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SILVANA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CHARLES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950" y="2030926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650" y="684312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ctangle 12"/>
          <p:cNvSpPr>
            <a:spLocks noChangeArrowheads="1"/>
          </p:cNvSpPr>
          <p:nvPr/>
        </p:nvSpPr>
        <p:spPr bwMode="auto">
          <a:xfrm>
            <a:off x="4795644" y="669007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048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6" name="Rectangle 20"/>
          <p:cNvSpPr>
            <a:spLocks noChangeArrowheads="1"/>
          </p:cNvSpPr>
          <p:nvPr/>
        </p:nvSpPr>
        <p:spPr bwMode="auto">
          <a:xfrm>
            <a:off x="0" y="4572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0" y="876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0" y="2065338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3562832" y="3696524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1" name="Rectangle 13"/>
          <p:cNvSpPr>
            <a:spLocks noChangeArrowheads="1"/>
          </p:cNvSpPr>
          <p:nvPr/>
        </p:nvSpPr>
        <p:spPr bwMode="auto">
          <a:xfrm>
            <a:off x="395536" y="3618736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2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04" y="4632960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1914434" y="4632960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GREGÓRIO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GARDENE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710" y="5053010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410" y="3706396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12"/>
          <p:cNvSpPr>
            <a:spLocks noChangeArrowheads="1"/>
          </p:cNvSpPr>
          <p:nvPr/>
        </p:nvSpPr>
        <p:spPr bwMode="auto">
          <a:xfrm>
            <a:off x="490404" y="3691091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 Box 15"/>
          <p:cNvSpPr txBox="1">
            <a:spLocks noChangeArrowheads="1"/>
          </p:cNvSpPr>
          <p:nvPr/>
        </p:nvSpPr>
        <p:spPr bwMode="auto">
          <a:xfrm>
            <a:off x="7868072" y="3704144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2" name="Rectangle 13"/>
          <p:cNvSpPr>
            <a:spLocks noChangeArrowheads="1"/>
          </p:cNvSpPr>
          <p:nvPr/>
        </p:nvSpPr>
        <p:spPr bwMode="auto">
          <a:xfrm>
            <a:off x="4700776" y="3626356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3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644" y="4640580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17"/>
          <p:cNvSpPr>
            <a:spLocks noChangeArrowheads="1"/>
          </p:cNvSpPr>
          <p:nvPr/>
        </p:nvSpPr>
        <p:spPr bwMode="auto">
          <a:xfrm>
            <a:off x="6219674" y="4640580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GARDENE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GREGÓRIO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950" y="5060630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650" y="3714016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4795644" y="3698711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 Box 15"/>
          <p:cNvSpPr txBox="1">
            <a:spLocks noChangeArrowheads="1"/>
          </p:cNvSpPr>
          <p:nvPr/>
        </p:nvSpPr>
        <p:spPr bwMode="auto">
          <a:xfrm>
            <a:off x="3562832" y="666820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9" name="Rectangle 13"/>
          <p:cNvSpPr>
            <a:spLocks noChangeArrowheads="1"/>
          </p:cNvSpPr>
          <p:nvPr/>
        </p:nvSpPr>
        <p:spPr bwMode="auto">
          <a:xfrm>
            <a:off x="395536" y="589032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0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04" y="1603256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17"/>
          <p:cNvSpPr>
            <a:spLocks noChangeArrowheads="1"/>
          </p:cNvSpPr>
          <p:nvPr/>
        </p:nvSpPr>
        <p:spPr bwMode="auto">
          <a:xfrm>
            <a:off x="1914434" y="1603256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GENIVAL 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LURDINHA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710" y="2023306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410" y="676692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12"/>
          <p:cNvSpPr>
            <a:spLocks noChangeArrowheads="1"/>
          </p:cNvSpPr>
          <p:nvPr/>
        </p:nvSpPr>
        <p:spPr bwMode="auto">
          <a:xfrm>
            <a:off x="490404" y="661387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 Box 15"/>
          <p:cNvSpPr txBox="1">
            <a:spLocks noChangeArrowheads="1"/>
          </p:cNvSpPr>
          <p:nvPr/>
        </p:nvSpPr>
        <p:spPr bwMode="auto">
          <a:xfrm>
            <a:off x="7868072" y="674440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6" name="Rectangle 13"/>
          <p:cNvSpPr>
            <a:spLocks noChangeArrowheads="1"/>
          </p:cNvSpPr>
          <p:nvPr/>
        </p:nvSpPr>
        <p:spPr bwMode="auto">
          <a:xfrm>
            <a:off x="4700776" y="596652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7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644" y="1610876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17"/>
          <p:cNvSpPr>
            <a:spLocks noChangeArrowheads="1"/>
          </p:cNvSpPr>
          <p:nvPr/>
        </p:nvSpPr>
        <p:spPr bwMode="auto">
          <a:xfrm>
            <a:off x="6219674" y="1610876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LURDINHA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GENIVAL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950" y="2030926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650" y="684312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ctangle 12"/>
          <p:cNvSpPr>
            <a:spLocks noChangeArrowheads="1"/>
          </p:cNvSpPr>
          <p:nvPr/>
        </p:nvSpPr>
        <p:spPr bwMode="auto">
          <a:xfrm>
            <a:off x="4795644" y="669007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448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6" name="Rectangle 20"/>
          <p:cNvSpPr>
            <a:spLocks noChangeArrowheads="1"/>
          </p:cNvSpPr>
          <p:nvPr/>
        </p:nvSpPr>
        <p:spPr bwMode="auto">
          <a:xfrm>
            <a:off x="0" y="4572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0" y="876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0" y="2065338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3562832" y="3696524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1" name="Rectangle 13"/>
          <p:cNvSpPr>
            <a:spLocks noChangeArrowheads="1"/>
          </p:cNvSpPr>
          <p:nvPr/>
        </p:nvSpPr>
        <p:spPr bwMode="auto">
          <a:xfrm>
            <a:off x="395536" y="3618736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2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04" y="4632960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1914434" y="4632960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CAETANO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VICÊNCIA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710" y="5053010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410" y="3706396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12"/>
          <p:cNvSpPr>
            <a:spLocks noChangeArrowheads="1"/>
          </p:cNvSpPr>
          <p:nvPr/>
        </p:nvSpPr>
        <p:spPr bwMode="auto">
          <a:xfrm>
            <a:off x="490404" y="3691091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 Box 15"/>
          <p:cNvSpPr txBox="1">
            <a:spLocks noChangeArrowheads="1"/>
          </p:cNvSpPr>
          <p:nvPr/>
        </p:nvSpPr>
        <p:spPr bwMode="auto">
          <a:xfrm>
            <a:off x="7868072" y="3704144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2" name="Rectangle 13"/>
          <p:cNvSpPr>
            <a:spLocks noChangeArrowheads="1"/>
          </p:cNvSpPr>
          <p:nvPr/>
        </p:nvSpPr>
        <p:spPr bwMode="auto">
          <a:xfrm>
            <a:off x="4700776" y="3626356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3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644" y="4640580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17"/>
          <p:cNvSpPr>
            <a:spLocks noChangeArrowheads="1"/>
          </p:cNvSpPr>
          <p:nvPr/>
        </p:nvSpPr>
        <p:spPr bwMode="auto">
          <a:xfrm>
            <a:off x="6219674" y="4640580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VICÊNCIA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CAETANO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950" y="5060630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650" y="3714016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4795644" y="3698711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 Box 15"/>
          <p:cNvSpPr txBox="1">
            <a:spLocks noChangeArrowheads="1"/>
          </p:cNvSpPr>
          <p:nvPr/>
        </p:nvSpPr>
        <p:spPr bwMode="auto">
          <a:xfrm>
            <a:off x="3562832" y="666820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9" name="Rectangle 13"/>
          <p:cNvSpPr>
            <a:spLocks noChangeArrowheads="1"/>
          </p:cNvSpPr>
          <p:nvPr/>
        </p:nvSpPr>
        <p:spPr bwMode="auto">
          <a:xfrm>
            <a:off x="395536" y="589032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0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04" y="1603256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17"/>
          <p:cNvSpPr>
            <a:spLocks noChangeArrowheads="1"/>
          </p:cNvSpPr>
          <p:nvPr/>
        </p:nvSpPr>
        <p:spPr bwMode="auto">
          <a:xfrm>
            <a:off x="1914434" y="1603256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AFONSO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CONCEIÇÃO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710" y="2023306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410" y="676692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12"/>
          <p:cNvSpPr>
            <a:spLocks noChangeArrowheads="1"/>
          </p:cNvSpPr>
          <p:nvPr/>
        </p:nvSpPr>
        <p:spPr bwMode="auto">
          <a:xfrm>
            <a:off x="490404" y="661387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 Box 15"/>
          <p:cNvSpPr txBox="1">
            <a:spLocks noChangeArrowheads="1"/>
          </p:cNvSpPr>
          <p:nvPr/>
        </p:nvSpPr>
        <p:spPr bwMode="auto">
          <a:xfrm>
            <a:off x="7868072" y="674440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6" name="Rectangle 13"/>
          <p:cNvSpPr>
            <a:spLocks noChangeArrowheads="1"/>
          </p:cNvSpPr>
          <p:nvPr/>
        </p:nvSpPr>
        <p:spPr bwMode="auto">
          <a:xfrm>
            <a:off x="4700776" y="596652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7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644" y="1610876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17"/>
          <p:cNvSpPr>
            <a:spLocks noChangeArrowheads="1"/>
          </p:cNvSpPr>
          <p:nvPr/>
        </p:nvSpPr>
        <p:spPr bwMode="auto">
          <a:xfrm>
            <a:off x="6219674" y="1610876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CONCEIÇÃO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AFONSO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950" y="2030926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650" y="684312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ctangle 12"/>
          <p:cNvSpPr>
            <a:spLocks noChangeArrowheads="1"/>
          </p:cNvSpPr>
          <p:nvPr/>
        </p:nvSpPr>
        <p:spPr bwMode="auto">
          <a:xfrm>
            <a:off x="4795644" y="669007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241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6" name="Rectangle 20"/>
          <p:cNvSpPr>
            <a:spLocks noChangeArrowheads="1"/>
          </p:cNvSpPr>
          <p:nvPr/>
        </p:nvSpPr>
        <p:spPr bwMode="auto">
          <a:xfrm>
            <a:off x="0" y="4572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0" y="876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0" y="2065338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3562832" y="3696524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1" name="Rectangle 13"/>
          <p:cNvSpPr>
            <a:spLocks noChangeArrowheads="1"/>
          </p:cNvSpPr>
          <p:nvPr/>
        </p:nvSpPr>
        <p:spPr bwMode="auto">
          <a:xfrm>
            <a:off x="395536" y="3618736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2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04" y="4632960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1914434" y="4632960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JUVENAL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FRANCISCA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710" y="5053010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410" y="3706396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12"/>
          <p:cNvSpPr>
            <a:spLocks noChangeArrowheads="1"/>
          </p:cNvSpPr>
          <p:nvPr/>
        </p:nvSpPr>
        <p:spPr bwMode="auto">
          <a:xfrm>
            <a:off x="490404" y="3691091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 Box 15"/>
          <p:cNvSpPr txBox="1">
            <a:spLocks noChangeArrowheads="1"/>
          </p:cNvSpPr>
          <p:nvPr/>
        </p:nvSpPr>
        <p:spPr bwMode="auto">
          <a:xfrm>
            <a:off x="7868072" y="3704144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2" name="Rectangle 13"/>
          <p:cNvSpPr>
            <a:spLocks noChangeArrowheads="1"/>
          </p:cNvSpPr>
          <p:nvPr/>
        </p:nvSpPr>
        <p:spPr bwMode="auto">
          <a:xfrm>
            <a:off x="4700776" y="3626356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3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644" y="4640580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17"/>
          <p:cNvSpPr>
            <a:spLocks noChangeArrowheads="1"/>
          </p:cNvSpPr>
          <p:nvPr/>
        </p:nvSpPr>
        <p:spPr bwMode="auto">
          <a:xfrm>
            <a:off x="6219674" y="4640580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FRANCISCA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JUVENAL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950" y="5060630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650" y="3714016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4795644" y="3698711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 Box 15"/>
          <p:cNvSpPr txBox="1">
            <a:spLocks noChangeArrowheads="1"/>
          </p:cNvSpPr>
          <p:nvPr/>
        </p:nvSpPr>
        <p:spPr bwMode="auto">
          <a:xfrm>
            <a:off x="3562832" y="666820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9" name="Rectangle 13"/>
          <p:cNvSpPr>
            <a:spLocks noChangeArrowheads="1"/>
          </p:cNvSpPr>
          <p:nvPr/>
        </p:nvSpPr>
        <p:spPr bwMode="auto">
          <a:xfrm>
            <a:off x="395536" y="589032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0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04" y="1603256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17"/>
          <p:cNvSpPr>
            <a:spLocks noChangeArrowheads="1"/>
          </p:cNvSpPr>
          <p:nvPr/>
        </p:nvSpPr>
        <p:spPr bwMode="auto">
          <a:xfrm>
            <a:off x="1914434" y="1603256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MARCELO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REGINA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710" y="2023306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410" y="676692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12"/>
          <p:cNvSpPr>
            <a:spLocks noChangeArrowheads="1"/>
          </p:cNvSpPr>
          <p:nvPr/>
        </p:nvSpPr>
        <p:spPr bwMode="auto">
          <a:xfrm>
            <a:off x="490404" y="661387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 Box 15"/>
          <p:cNvSpPr txBox="1">
            <a:spLocks noChangeArrowheads="1"/>
          </p:cNvSpPr>
          <p:nvPr/>
        </p:nvSpPr>
        <p:spPr bwMode="auto">
          <a:xfrm>
            <a:off x="7868072" y="674440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6" name="Rectangle 13"/>
          <p:cNvSpPr>
            <a:spLocks noChangeArrowheads="1"/>
          </p:cNvSpPr>
          <p:nvPr/>
        </p:nvSpPr>
        <p:spPr bwMode="auto">
          <a:xfrm>
            <a:off x="4700776" y="596652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7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644" y="1610876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17"/>
          <p:cNvSpPr>
            <a:spLocks noChangeArrowheads="1"/>
          </p:cNvSpPr>
          <p:nvPr/>
        </p:nvSpPr>
        <p:spPr bwMode="auto">
          <a:xfrm>
            <a:off x="6219674" y="1610876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REGINA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MARCELO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950" y="2030926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650" y="684312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ctangle 12"/>
          <p:cNvSpPr>
            <a:spLocks noChangeArrowheads="1"/>
          </p:cNvSpPr>
          <p:nvPr/>
        </p:nvSpPr>
        <p:spPr bwMode="auto">
          <a:xfrm>
            <a:off x="4795644" y="669007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9277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6" name="Rectangle 20"/>
          <p:cNvSpPr>
            <a:spLocks noChangeArrowheads="1"/>
          </p:cNvSpPr>
          <p:nvPr/>
        </p:nvSpPr>
        <p:spPr bwMode="auto">
          <a:xfrm>
            <a:off x="0" y="4572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0" y="876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0" y="2065338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3562832" y="3696524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1" name="Rectangle 13"/>
          <p:cNvSpPr>
            <a:spLocks noChangeArrowheads="1"/>
          </p:cNvSpPr>
          <p:nvPr/>
        </p:nvSpPr>
        <p:spPr bwMode="auto">
          <a:xfrm>
            <a:off x="395536" y="3618736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2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04" y="4632960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1914434" y="4632960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PAULO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CONCEIÇÃO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710" y="5053010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410" y="3706396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12"/>
          <p:cNvSpPr>
            <a:spLocks noChangeArrowheads="1"/>
          </p:cNvSpPr>
          <p:nvPr/>
        </p:nvSpPr>
        <p:spPr bwMode="auto">
          <a:xfrm>
            <a:off x="490404" y="3691091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 Box 15"/>
          <p:cNvSpPr txBox="1">
            <a:spLocks noChangeArrowheads="1"/>
          </p:cNvSpPr>
          <p:nvPr/>
        </p:nvSpPr>
        <p:spPr bwMode="auto">
          <a:xfrm>
            <a:off x="7868072" y="3704144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2" name="Rectangle 13"/>
          <p:cNvSpPr>
            <a:spLocks noChangeArrowheads="1"/>
          </p:cNvSpPr>
          <p:nvPr/>
        </p:nvSpPr>
        <p:spPr bwMode="auto">
          <a:xfrm>
            <a:off x="4700776" y="3626356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3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644" y="4640580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17"/>
          <p:cNvSpPr>
            <a:spLocks noChangeArrowheads="1"/>
          </p:cNvSpPr>
          <p:nvPr/>
        </p:nvSpPr>
        <p:spPr bwMode="auto">
          <a:xfrm>
            <a:off x="6219674" y="4640580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CONCEIÇÃO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PAULO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950" y="5060630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650" y="3714016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4795644" y="3698711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 Box 15"/>
          <p:cNvSpPr txBox="1">
            <a:spLocks noChangeArrowheads="1"/>
          </p:cNvSpPr>
          <p:nvPr/>
        </p:nvSpPr>
        <p:spPr bwMode="auto">
          <a:xfrm>
            <a:off x="3562832" y="666820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9" name="Rectangle 13"/>
          <p:cNvSpPr>
            <a:spLocks noChangeArrowheads="1"/>
          </p:cNvSpPr>
          <p:nvPr/>
        </p:nvSpPr>
        <p:spPr bwMode="auto">
          <a:xfrm>
            <a:off x="395536" y="589032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0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04" y="1603256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17"/>
          <p:cNvSpPr>
            <a:spLocks noChangeArrowheads="1"/>
          </p:cNvSpPr>
          <p:nvPr/>
        </p:nvSpPr>
        <p:spPr bwMode="auto">
          <a:xfrm>
            <a:off x="2009663" y="1610876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SAMPAIO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ISA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710" y="2023306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410" y="676692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12"/>
          <p:cNvSpPr>
            <a:spLocks noChangeArrowheads="1"/>
          </p:cNvSpPr>
          <p:nvPr/>
        </p:nvSpPr>
        <p:spPr bwMode="auto">
          <a:xfrm>
            <a:off x="490404" y="661387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 Box 15"/>
          <p:cNvSpPr txBox="1">
            <a:spLocks noChangeArrowheads="1"/>
          </p:cNvSpPr>
          <p:nvPr/>
        </p:nvSpPr>
        <p:spPr bwMode="auto">
          <a:xfrm>
            <a:off x="7868072" y="674440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6" name="Rectangle 13"/>
          <p:cNvSpPr>
            <a:spLocks noChangeArrowheads="1"/>
          </p:cNvSpPr>
          <p:nvPr/>
        </p:nvSpPr>
        <p:spPr bwMode="auto">
          <a:xfrm>
            <a:off x="4700776" y="596652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7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644" y="1610876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17"/>
          <p:cNvSpPr>
            <a:spLocks noChangeArrowheads="1"/>
          </p:cNvSpPr>
          <p:nvPr/>
        </p:nvSpPr>
        <p:spPr bwMode="auto">
          <a:xfrm>
            <a:off x="6219674" y="1610876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ISA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SAMPAIO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950" y="2030926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650" y="684312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ctangle 12"/>
          <p:cNvSpPr>
            <a:spLocks noChangeArrowheads="1"/>
          </p:cNvSpPr>
          <p:nvPr/>
        </p:nvSpPr>
        <p:spPr bwMode="auto">
          <a:xfrm>
            <a:off x="4795644" y="669007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0048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6" name="Rectangle 20"/>
          <p:cNvSpPr>
            <a:spLocks noChangeArrowheads="1"/>
          </p:cNvSpPr>
          <p:nvPr/>
        </p:nvSpPr>
        <p:spPr bwMode="auto">
          <a:xfrm>
            <a:off x="0" y="4572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0" y="876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0" y="2065338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3562832" y="3696524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1" name="Rectangle 13"/>
          <p:cNvSpPr>
            <a:spLocks noChangeArrowheads="1"/>
          </p:cNvSpPr>
          <p:nvPr/>
        </p:nvSpPr>
        <p:spPr bwMode="auto">
          <a:xfrm>
            <a:off x="395536" y="3618736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2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04" y="4632960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1914434" y="4632960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PADRE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AMADEU</a:t>
            </a: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MATIAS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9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410" y="3706396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12"/>
          <p:cNvSpPr>
            <a:spLocks noChangeArrowheads="1"/>
          </p:cNvSpPr>
          <p:nvPr/>
        </p:nvSpPr>
        <p:spPr bwMode="auto">
          <a:xfrm>
            <a:off x="490404" y="3691091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 Box 15"/>
          <p:cNvSpPr txBox="1">
            <a:spLocks noChangeArrowheads="1"/>
          </p:cNvSpPr>
          <p:nvPr/>
        </p:nvSpPr>
        <p:spPr bwMode="auto">
          <a:xfrm>
            <a:off x="7868072" y="3704144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2" name="Rectangle 13"/>
          <p:cNvSpPr>
            <a:spLocks noChangeArrowheads="1"/>
          </p:cNvSpPr>
          <p:nvPr/>
        </p:nvSpPr>
        <p:spPr bwMode="auto">
          <a:xfrm>
            <a:off x="4700776" y="3626356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3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644" y="4640580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17"/>
          <p:cNvSpPr>
            <a:spLocks noChangeArrowheads="1"/>
          </p:cNvSpPr>
          <p:nvPr/>
        </p:nvSpPr>
        <p:spPr bwMode="auto">
          <a:xfrm>
            <a:off x="6219674" y="4640580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PADRE</a:t>
            </a: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OLEGÁRIO</a:t>
            </a:r>
          </a:p>
        </p:txBody>
      </p:sp>
      <p:pic>
        <p:nvPicPr>
          <p:cNvPr id="46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650" y="3714016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4795644" y="3698711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 Box 15"/>
          <p:cNvSpPr txBox="1">
            <a:spLocks noChangeArrowheads="1"/>
          </p:cNvSpPr>
          <p:nvPr/>
        </p:nvSpPr>
        <p:spPr bwMode="auto">
          <a:xfrm>
            <a:off x="3562832" y="666820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9" name="Rectangle 13"/>
          <p:cNvSpPr>
            <a:spLocks noChangeArrowheads="1"/>
          </p:cNvSpPr>
          <p:nvPr/>
        </p:nvSpPr>
        <p:spPr bwMode="auto">
          <a:xfrm>
            <a:off x="395536" y="589032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0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04" y="1603256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17"/>
          <p:cNvSpPr>
            <a:spLocks noChangeArrowheads="1"/>
          </p:cNvSpPr>
          <p:nvPr/>
        </p:nvSpPr>
        <p:spPr bwMode="auto">
          <a:xfrm>
            <a:off x="1914434" y="1603256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PUBA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PRETINHA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710" y="2023306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410" y="676692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12"/>
          <p:cNvSpPr>
            <a:spLocks noChangeArrowheads="1"/>
          </p:cNvSpPr>
          <p:nvPr/>
        </p:nvSpPr>
        <p:spPr bwMode="auto">
          <a:xfrm>
            <a:off x="490404" y="661387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 Box 15"/>
          <p:cNvSpPr txBox="1">
            <a:spLocks noChangeArrowheads="1"/>
          </p:cNvSpPr>
          <p:nvPr/>
        </p:nvSpPr>
        <p:spPr bwMode="auto">
          <a:xfrm>
            <a:off x="7868072" y="674440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6" name="Rectangle 13"/>
          <p:cNvSpPr>
            <a:spLocks noChangeArrowheads="1"/>
          </p:cNvSpPr>
          <p:nvPr/>
        </p:nvSpPr>
        <p:spPr bwMode="auto">
          <a:xfrm>
            <a:off x="4700776" y="596652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7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644" y="1610876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17"/>
          <p:cNvSpPr>
            <a:spLocks noChangeArrowheads="1"/>
          </p:cNvSpPr>
          <p:nvPr/>
        </p:nvSpPr>
        <p:spPr bwMode="auto">
          <a:xfrm>
            <a:off x="6219674" y="1610876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PRETINHA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BUBA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950" y="2030926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650" y="684312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ctangle 12"/>
          <p:cNvSpPr>
            <a:spLocks noChangeArrowheads="1"/>
          </p:cNvSpPr>
          <p:nvPr/>
        </p:nvSpPr>
        <p:spPr bwMode="auto">
          <a:xfrm>
            <a:off x="4795644" y="669007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752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6" name="Rectangle 20"/>
          <p:cNvSpPr>
            <a:spLocks noChangeArrowheads="1"/>
          </p:cNvSpPr>
          <p:nvPr/>
        </p:nvSpPr>
        <p:spPr bwMode="auto">
          <a:xfrm>
            <a:off x="0" y="4572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0" y="876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0" y="2065338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3562832" y="3696524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1" name="Rectangle 13"/>
          <p:cNvSpPr>
            <a:spLocks noChangeArrowheads="1"/>
          </p:cNvSpPr>
          <p:nvPr/>
        </p:nvSpPr>
        <p:spPr bwMode="auto">
          <a:xfrm>
            <a:off x="395536" y="3618736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2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04" y="4632960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1914434" y="4632960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Edimar</a:t>
            </a: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Maria </a:t>
            </a:r>
            <a:r>
              <a:rPr kumimoji="0" lang="pt-BR" sz="2400" b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Oneide</a:t>
            </a:r>
            <a:endParaRPr kumimoji="0" 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710" y="5053010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410" y="3706396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12"/>
          <p:cNvSpPr>
            <a:spLocks noChangeArrowheads="1"/>
          </p:cNvSpPr>
          <p:nvPr/>
        </p:nvSpPr>
        <p:spPr bwMode="auto">
          <a:xfrm>
            <a:off x="490404" y="3691091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 Box 15"/>
          <p:cNvSpPr txBox="1">
            <a:spLocks noChangeArrowheads="1"/>
          </p:cNvSpPr>
          <p:nvPr/>
        </p:nvSpPr>
        <p:spPr bwMode="auto">
          <a:xfrm>
            <a:off x="7868072" y="3704144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2" name="Rectangle 13"/>
          <p:cNvSpPr>
            <a:spLocks noChangeArrowheads="1"/>
          </p:cNvSpPr>
          <p:nvPr/>
        </p:nvSpPr>
        <p:spPr bwMode="auto">
          <a:xfrm>
            <a:off x="4700776" y="3626356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3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644" y="4640580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17"/>
          <p:cNvSpPr>
            <a:spLocks noChangeArrowheads="1"/>
          </p:cNvSpPr>
          <p:nvPr/>
        </p:nvSpPr>
        <p:spPr bwMode="auto">
          <a:xfrm>
            <a:off x="6219674" y="4640580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Maria </a:t>
            </a:r>
            <a:r>
              <a:rPr kumimoji="0" lang="pt-BR" sz="2400" b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Oneide</a:t>
            </a:r>
            <a:endParaRPr kumimoji="0" lang="pt-BR" sz="24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Edimar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950" y="5060630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650" y="3714016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4795644" y="3698711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 Box 15"/>
          <p:cNvSpPr txBox="1">
            <a:spLocks noChangeArrowheads="1"/>
          </p:cNvSpPr>
          <p:nvPr/>
        </p:nvSpPr>
        <p:spPr bwMode="auto">
          <a:xfrm>
            <a:off x="3562832" y="666820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9" name="Rectangle 13"/>
          <p:cNvSpPr>
            <a:spLocks noChangeArrowheads="1"/>
          </p:cNvSpPr>
          <p:nvPr/>
        </p:nvSpPr>
        <p:spPr bwMode="auto">
          <a:xfrm>
            <a:off x="395536" y="589032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0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04" y="1603256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17"/>
          <p:cNvSpPr>
            <a:spLocks noChangeArrowheads="1"/>
          </p:cNvSpPr>
          <p:nvPr/>
        </p:nvSpPr>
        <p:spPr bwMode="auto">
          <a:xfrm>
            <a:off x="1914434" y="1603256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PEDRO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VALDENE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710" y="2023306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410" y="676692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12"/>
          <p:cNvSpPr>
            <a:spLocks noChangeArrowheads="1"/>
          </p:cNvSpPr>
          <p:nvPr/>
        </p:nvSpPr>
        <p:spPr bwMode="auto">
          <a:xfrm>
            <a:off x="490404" y="661387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 Box 15"/>
          <p:cNvSpPr txBox="1">
            <a:spLocks noChangeArrowheads="1"/>
          </p:cNvSpPr>
          <p:nvPr/>
        </p:nvSpPr>
        <p:spPr bwMode="auto">
          <a:xfrm>
            <a:off x="7868072" y="674440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6" name="Rectangle 13"/>
          <p:cNvSpPr>
            <a:spLocks noChangeArrowheads="1"/>
          </p:cNvSpPr>
          <p:nvPr/>
        </p:nvSpPr>
        <p:spPr bwMode="auto">
          <a:xfrm>
            <a:off x="4700776" y="596652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7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644" y="1610876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17"/>
          <p:cNvSpPr>
            <a:spLocks noChangeArrowheads="1"/>
          </p:cNvSpPr>
          <p:nvPr/>
        </p:nvSpPr>
        <p:spPr bwMode="auto">
          <a:xfrm>
            <a:off x="6219674" y="1610876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VALDENE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PEDRO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950" y="2030926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650" y="684312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ctangle 12"/>
          <p:cNvSpPr>
            <a:spLocks noChangeArrowheads="1"/>
          </p:cNvSpPr>
          <p:nvPr/>
        </p:nvSpPr>
        <p:spPr bwMode="auto">
          <a:xfrm>
            <a:off x="4795644" y="669007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528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6" name="Rectangle 20"/>
          <p:cNvSpPr>
            <a:spLocks noChangeArrowheads="1"/>
          </p:cNvSpPr>
          <p:nvPr/>
        </p:nvSpPr>
        <p:spPr bwMode="auto">
          <a:xfrm>
            <a:off x="0" y="4572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0" y="876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0" y="2065338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3562832" y="3696524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1" name="Rectangle 13"/>
          <p:cNvSpPr>
            <a:spLocks noChangeArrowheads="1"/>
          </p:cNvSpPr>
          <p:nvPr/>
        </p:nvSpPr>
        <p:spPr bwMode="auto">
          <a:xfrm>
            <a:off x="395536" y="3618736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2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04" y="4632960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1914434" y="4632960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ASSIS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EDNA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710" y="5053010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410" y="3706396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12"/>
          <p:cNvSpPr>
            <a:spLocks noChangeArrowheads="1"/>
          </p:cNvSpPr>
          <p:nvPr/>
        </p:nvSpPr>
        <p:spPr bwMode="auto">
          <a:xfrm>
            <a:off x="490404" y="3691091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 Box 15"/>
          <p:cNvSpPr txBox="1">
            <a:spLocks noChangeArrowheads="1"/>
          </p:cNvSpPr>
          <p:nvPr/>
        </p:nvSpPr>
        <p:spPr bwMode="auto">
          <a:xfrm>
            <a:off x="7868072" y="3704144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2" name="Rectangle 13"/>
          <p:cNvSpPr>
            <a:spLocks noChangeArrowheads="1"/>
          </p:cNvSpPr>
          <p:nvPr/>
        </p:nvSpPr>
        <p:spPr bwMode="auto">
          <a:xfrm>
            <a:off x="4700776" y="3626356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3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644" y="4640580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17"/>
          <p:cNvSpPr>
            <a:spLocks noChangeArrowheads="1"/>
          </p:cNvSpPr>
          <p:nvPr/>
        </p:nvSpPr>
        <p:spPr bwMode="auto">
          <a:xfrm>
            <a:off x="6219674" y="4640580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EDNA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ASSIS</a:t>
            </a:r>
            <a:endParaRPr kumimoji="0" lang="pt-BR" sz="24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950" y="5060630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650" y="3714016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4795644" y="3698711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 Box 15"/>
          <p:cNvSpPr txBox="1">
            <a:spLocks noChangeArrowheads="1"/>
          </p:cNvSpPr>
          <p:nvPr/>
        </p:nvSpPr>
        <p:spPr bwMode="auto">
          <a:xfrm>
            <a:off x="3562832" y="666820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9" name="Rectangle 13"/>
          <p:cNvSpPr>
            <a:spLocks noChangeArrowheads="1"/>
          </p:cNvSpPr>
          <p:nvPr/>
        </p:nvSpPr>
        <p:spPr bwMode="auto">
          <a:xfrm>
            <a:off x="395536" y="589032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0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04" y="1603256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17"/>
          <p:cNvSpPr>
            <a:spLocks noChangeArrowheads="1"/>
          </p:cNvSpPr>
          <p:nvPr/>
        </p:nvSpPr>
        <p:spPr bwMode="auto">
          <a:xfrm>
            <a:off x="1914434" y="1603256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EVARISTO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LÚCIA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710" y="2023306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410" y="676692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12"/>
          <p:cNvSpPr>
            <a:spLocks noChangeArrowheads="1"/>
          </p:cNvSpPr>
          <p:nvPr/>
        </p:nvSpPr>
        <p:spPr bwMode="auto">
          <a:xfrm>
            <a:off x="490404" y="661387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 Box 15"/>
          <p:cNvSpPr txBox="1">
            <a:spLocks noChangeArrowheads="1"/>
          </p:cNvSpPr>
          <p:nvPr/>
        </p:nvSpPr>
        <p:spPr bwMode="auto">
          <a:xfrm>
            <a:off x="7868072" y="674440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6" name="Rectangle 13"/>
          <p:cNvSpPr>
            <a:spLocks noChangeArrowheads="1"/>
          </p:cNvSpPr>
          <p:nvPr/>
        </p:nvSpPr>
        <p:spPr bwMode="auto">
          <a:xfrm>
            <a:off x="4700776" y="596652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7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644" y="1610876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17"/>
          <p:cNvSpPr>
            <a:spLocks noChangeArrowheads="1"/>
          </p:cNvSpPr>
          <p:nvPr/>
        </p:nvSpPr>
        <p:spPr bwMode="auto">
          <a:xfrm>
            <a:off x="6219674" y="1610876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LÚCIA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EVARISTO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950" y="2030926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650" y="684312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ctangle 12"/>
          <p:cNvSpPr>
            <a:spLocks noChangeArrowheads="1"/>
          </p:cNvSpPr>
          <p:nvPr/>
        </p:nvSpPr>
        <p:spPr bwMode="auto">
          <a:xfrm>
            <a:off x="4795644" y="669007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62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6" name="Rectangle 20"/>
          <p:cNvSpPr>
            <a:spLocks noChangeArrowheads="1"/>
          </p:cNvSpPr>
          <p:nvPr/>
        </p:nvSpPr>
        <p:spPr bwMode="auto">
          <a:xfrm>
            <a:off x="0" y="4572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0" y="876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0" y="2065338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3562832" y="3696524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1" name="Rectangle 13"/>
          <p:cNvSpPr>
            <a:spLocks noChangeArrowheads="1"/>
          </p:cNvSpPr>
          <p:nvPr/>
        </p:nvSpPr>
        <p:spPr bwMode="auto">
          <a:xfrm>
            <a:off x="395536" y="3618736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2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04" y="4632960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1914434" y="4632960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DOMINGOS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HERCÍLIA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710" y="5053010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410" y="3706396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12"/>
          <p:cNvSpPr>
            <a:spLocks noChangeArrowheads="1"/>
          </p:cNvSpPr>
          <p:nvPr/>
        </p:nvSpPr>
        <p:spPr bwMode="auto">
          <a:xfrm>
            <a:off x="490404" y="3691091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 Box 15"/>
          <p:cNvSpPr txBox="1">
            <a:spLocks noChangeArrowheads="1"/>
          </p:cNvSpPr>
          <p:nvPr/>
        </p:nvSpPr>
        <p:spPr bwMode="auto">
          <a:xfrm>
            <a:off x="7868072" y="3704144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2" name="Rectangle 13"/>
          <p:cNvSpPr>
            <a:spLocks noChangeArrowheads="1"/>
          </p:cNvSpPr>
          <p:nvPr/>
        </p:nvSpPr>
        <p:spPr bwMode="auto">
          <a:xfrm>
            <a:off x="4700776" y="3626356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3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644" y="4640580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17"/>
          <p:cNvSpPr>
            <a:spLocks noChangeArrowheads="1"/>
          </p:cNvSpPr>
          <p:nvPr/>
        </p:nvSpPr>
        <p:spPr bwMode="auto">
          <a:xfrm>
            <a:off x="6219674" y="4640580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HERCÍLIA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DOMINGOS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950" y="5060630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650" y="3714016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4795644" y="3698711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 Box 15"/>
          <p:cNvSpPr txBox="1">
            <a:spLocks noChangeArrowheads="1"/>
          </p:cNvSpPr>
          <p:nvPr/>
        </p:nvSpPr>
        <p:spPr bwMode="auto">
          <a:xfrm>
            <a:off x="3562832" y="666820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9" name="Rectangle 13"/>
          <p:cNvSpPr>
            <a:spLocks noChangeArrowheads="1"/>
          </p:cNvSpPr>
          <p:nvPr/>
        </p:nvSpPr>
        <p:spPr bwMode="auto">
          <a:xfrm>
            <a:off x="395536" y="589032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0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04" y="1603256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17"/>
          <p:cNvSpPr>
            <a:spLocks noChangeArrowheads="1"/>
          </p:cNvSpPr>
          <p:nvPr/>
        </p:nvSpPr>
        <p:spPr bwMode="auto">
          <a:xfrm>
            <a:off x="1914434" y="1603256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NETO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CARMEM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710" y="2023306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410" y="676692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12"/>
          <p:cNvSpPr>
            <a:spLocks noChangeArrowheads="1"/>
          </p:cNvSpPr>
          <p:nvPr/>
        </p:nvSpPr>
        <p:spPr bwMode="auto">
          <a:xfrm>
            <a:off x="490404" y="661387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 Box 15"/>
          <p:cNvSpPr txBox="1">
            <a:spLocks noChangeArrowheads="1"/>
          </p:cNvSpPr>
          <p:nvPr/>
        </p:nvSpPr>
        <p:spPr bwMode="auto">
          <a:xfrm>
            <a:off x="7868072" y="674440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6" name="Rectangle 13"/>
          <p:cNvSpPr>
            <a:spLocks noChangeArrowheads="1"/>
          </p:cNvSpPr>
          <p:nvPr/>
        </p:nvSpPr>
        <p:spPr bwMode="auto">
          <a:xfrm>
            <a:off x="4700776" y="596652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7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644" y="1610876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17"/>
          <p:cNvSpPr>
            <a:spLocks noChangeArrowheads="1"/>
          </p:cNvSpPr>
          <p:nvPr/>
        </p:nvSpPr>
        <p:spPr bwMode="auto">
          <a:xfrm>
            <a:off x="6219674" y="1610876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CARMEM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NETO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950" y="2030926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650" y="684312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ctangle 12"/>
          <p:cNvSpPr>
            <a:spLocks noChangeArrowheads="1"/>
          </p:cNvSpPr>
          <p:nvPr/>
        </p:nvSpPr>
        <p:spPr bwMode="auto">
          <a:xfrm>
            <a:off x="4795644" y="669007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156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6" name="Rectangle 20"/>
          <p:cNvSpPr>
            <a:spLocks noChangeArrowheads="1"/>
          </p:cNvSpPr>
          <p:nvPr/>
        </p:nvSpPr>
        <p:spPr bwMode="auto">
          <a:xfrm>
            <a:off x="0" y="4572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0" y="876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0" y="2065338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3562832" y="3696524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1" name="Rectangle 13"/>
          <p:cNvSpPr>
            <a:spLocks noChangeArrowheads="1"/>
          </p:cNvSpPr>
          <p:nvPr/>
        </p:nvSpPr>
        <p:spPr bwMode="auto">
          <a:xfrm>
            <a:off x="395536" y="3618736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2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04" y="4632960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1914434" y="4632960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LUIZ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SOCORRO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710" y="5053010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410" y="3706396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12"/>
          <p:cNvSpPr>
            <a:spLocks noChangeArrowheads="1"/>
          </p:cNvSpPr>
          <p:nvPr/>
        </p:nvSpPr>
        <p:spPr bwMode="auto">
          <a:xfrm>
            <a:off x="490404" y="3691091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 Box 15"/>
          <p:cNvSpPr txBox="1">
            <a:spLocks noChangeArrowheads="1"/>
          </p:cNvSpPr>
          <p:nvPr/>
        </p:nvSpPr>
        <p:spPr bwMode="auto">
          <a:xfrm>
            <a:off x="7868072" y="3704144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2" name="Rectangle 13"/>
          <p:cNvSpPr>
            <a:spLocks noChangeArrowheads="1"/>
          </p:cNvSpPr>
          <p:nvPr/>
        </p:nvSpPr>
        <p:spPr bwMode="auto">
          <a:xfrm>
            <a:off x="4700776" y="3626356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3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644" y="4640580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17"/>
          <p:cNvSpPr>
            <a:spLocks noChangeArrowheads="1"/>
          </p:cNvSpPr>
          <p:nvPr/>
        </p:nvSpPr>
        <p:spPr bwMode="auto">
          <a:xfrm>
            <a:off x="6219674" y="4640580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SOCORRO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LUIZ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950" y="5060630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650" y="3714016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4795644" y="3698711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 Box 15"/>
          <p:cNvSpPr txBox="1">
            <a:spLocks noChangeArrowheads="1"/>
          </p:cNvSpPr>
          <p:nvPr/>
        </p:nvSpPr>
        <p:spPr bwMode="auto">
          <a:xfrm>
            <a:off x="3562832" y="666820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9" name="Rectangle 13"/>
          <p:cNvSpPr>
            <a:spLocks noChangeArrowheads="1"/>
          </p:cNvSpPr>
          <p:nvPr/>
        </p:nvSpPr>
        <p:spPr bwMode="auto">
          <a:xfrm>
            <a:off x="395536" y="589032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0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04" y="1603256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17"/>
          <p:cNvSpPr>
            <a:spLocks noChangeArrowheads="1"/>
          </p:cNvSpPr>
          <p:nvPr/>
        </p:nvSpPr>
        <p:spPr bwMode="auto">
          <a:xfrm>
            <a:off x="1914434" y="1603256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BEZERRA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JESUS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710" y="2023306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410" y="676692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12"/>
          <p:cNvSpPr>
            <a:spLocks noChangeArrowheads="1"/>
          </p:cNvSpPr>
          <p:nvPr/>
        </p:nvSpPr>
        <p:spPr bwMode="auto">
          <a:xfrm>
            <a:off x="490404" y="661387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 Box 15"/>
          <p:cNvSpPr txBox="1">
            <a:spLocks noChangeArrowheads="1"/>
          </p:cNvSpPr>
          <p:nvPr/>
        </p:nvSpPr>
        <p:spPr bwMode="auto">
          <a:xfrm>
            <a:off x="7868072" y="674440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6" name="Rectangle 13"/>
          <p:cNvSpPr>
            <a:spLocks noChangeArrowheads="1"/>
          </p:cNvSpPr>
          <p:nvPr/>
        </p:nvSpPr>
        <p:spPr bwMode="auto">
          <a:xfrm>
            <a:off x="4700776" y="596652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7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644" y="1610876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17"/>
          <p:cNvSpPr>
            <a:spLocks noChangeArrowheads="1"/>
          </p:cNvSpPr>
          <p:nvPr/>
        </p:nvSpPr>
        <p:spPr bwMode="auto">
          <a:xfrm>
            <a:off x="6219674" y="1610876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JESUS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BEZERRA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950" y="2030926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650" y="684312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ctangle 12"/>
          <p:cNvSpPr>
            <a:spLocks noChangeArrowheads="1"/>
          </p:cNvSpPr>
          <p:nvPr/>
        </p:nvSpPr>
        <p:spPr bwMode="auto">
          <a:xfrm>
            <a:off x="4795644" y="669007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301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6" name="Rectangle 20"/>
          <p:cNvSpPr>
            <a:spLocks noChangeArrowheads="1"/>
          </p:cNvSpPr>
          <p:nvPr/>
        </p:nvSpPr>
        <p:spPr bwMode="auto">
          <a:xfrm>
            <a:off x="0" y="4572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0" y="876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0" y="2065338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3562832" y="3696524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1" name="Rectangle 13"/>
          <p:cNvSpPr>
            <a:spLocks noChangeArrowheads="1"/>
          </p:cNvSpPr>
          <p:nvPr/>
        </p:nvSpPr>
        <p:spPr bwMode="auto">
          <a:xfrm>
            <a:off x="395536" y="3618736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2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04" y="4632960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1914434" y="4632960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ISAQUE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ALAÍDE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710" y="5053010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410" y="3706396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12"/>
          <p:cNvSpPr>
            <a:spLocks noChangeArrowheads="1"/>
          </p:cNvSpPr>
          <p:nvPr/>
        </p:nvSpPr>
        <p:spPr bwMode="auto">
          <a:xfrm>
            <a:off x="490404" y="3691091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 Box 15"/>
          <p:cNvSpPr txBox="1">
            <a:spLocks noChangeArrowheads="1"/>
          </p:cNvSpPr>
          <p:nvPr/>
        </p:nvSpPr>
        <p:spPr bwMode="auto">
          <a:xfrm>
            <a:off x="7868072" y="3704144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2" name="Rectangle 13"/>
          <p:cNvSpPr>
            <a:spLocks noChangeArrowheads="1"/>
          </p:cNvSpPr>
          <p:nvPr/>
        </p:nvSpPr>
        <p:spPr bwMode="auto">
          <a:xfrm>
            <a:off x="4700776" y="3626356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3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644" y="4640580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17"/>
          <p:cNvSpPr>
            <a:spLocks noChangeArrowheads="1"/>
          </p:cNvSpPr>
          <p:nvPr/>
        </p:nvSpPr>
        <p:spPr bwMode="auto">
          <a:xfrm>
            <a:off x="6219674" y="4640580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ALAÍDE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ISAQUE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950" y="5060630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650" y="3714016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4795644" y="3698711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 Box 15"/>
          <p:cNvSpPr txBox="1">
            <a:spLocks noChangeArrowheads="1"/>
          </p:cNvSpPr>
          <p:nvPr/>
        </p:nvSpPr>
        <p:spPr bwMode="auto">
          <a:xfrm>
            <a:off x="3562832" y="666820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9" name="Rectangle 13"/>
          <p:cNvSpPr>
            <a:spLocks noChangeArrowheads="1"/>
          </p:cNvSpPr>
          <p:nvPr/>
        </p:nvSpPr>
        <p:spPr bwMode="auto">
          <a:xfrm>
            <a:off x="395536" y="589032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0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04" y="1603256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17"/>
          <p:cNvSpPr>
            <a:spLocks noChangeArrowheads="1"/>
          </p:cNvSpPr>
          <p:nvPr/>
        </p:nvSpPr>
        <p:spPr bwMode="auto">
          <a:xfrm>
            <a:off x="1914434" y="1603256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Antônio Carlos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Maria José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710" y="2023306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410" y="676692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12"/>
          <p:cNvSpPr>
            <a:spLocks noChangeArrowheads="1"/>
          </p:cNvSpPr>
          <p:nvPr/>
        </p:nvSpPr>
        <p:spPr bwMode="auto">
          <a:xfrm>
            <a:off x="490404" y="661387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 Box 15"/>
          <p:cNvSpPr txBox="1">
            <a:spLocks noChangeArrowheads="1"/>
          </p:cNvSpPr>
          <p:nvPr/>
        </p:nvSpPr>
        <p:spPr bwMode="auto">
          <a:xfrm>
            <a:off x="7868072" y="674440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6" name="Rectangle 13"/>
          <p:cNvSpPr>
            <a:spLocks noChangeArrowheads="1"/>
          </p:cNvSpPr>
          <p:nvPr/>
        </p:nvSpPr>
        <p:spPr bwMode="auto">
          <a:xfrm>
            <a:off x="4700776" y="596652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7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644" y="1610876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17"/>
          <p:cNvSpPr>
            <a:spLocks noChangeArrowheads="1"/>
          </p:cNvSpPr>
          <p:nvPr/>
        </p:nvSpPr>
        <p:spPr bwMode="auto">
          <a:xfrm>
            <a:off x="6219674" y="1610876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Maria  José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Antônio Carlos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950" y="2030926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650" y="684312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ctangle 12"/>
          <p:cNvSpPr>
            <a:spLocks noChangeArrowheads="1"/>
          </p:cNvSpPr>
          <p:nvPr/>
        </p:nvSpPr>
        <p:spPr bwMode="auto">
          <a:xfrm>
            <a:off x="4795644" y="669007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955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6" name="Rectangle 20"/>
          <p:cNvSpPr>
            <a:spLocks noChangeArrowheads="1"/>
          </p:cNvSpPr>
          <p:nvPr/>
        </p:nvSpPr>
        <p:spPr bwMode="auto">
          <a:xfrm>
            <a:off x="0" y="4572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0" y="876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0" y="2065338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3562832" y="3696524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1" name="Rectangle 13"/>
          <p:cNvSpPr>
            <a:spLocks noChangeArrowheads="1"/>
          </p:cNvSpPr>
          <p:nvPr/>
        </p:nvSpPr>
        <p:spPr bwMode="auto">
          <a:xfrm>
            <a:off x="395536" y="3618736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2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04" y="4632960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1914434" y="4632960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JOCIANO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GISELE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710" y="5053010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410" y="3706396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12"/>
          <p:cNvSpPr>
            <a:spLocks noChangeArrowheads="1"/>
          </p:cNvSpPr>
          <p:nvPr/>
        </p:nvSpPr>
        <p:spPr bwMode="auto">
          <a:xfrm>
            <a:off x="490404" y="3691091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 Box 15"/>
          <p:cNvSpPr txBox="1">
            <a:spLocks noChangeArrowheads="1"/>
          </p:cNvSpPr>
          <p:nvPr/>
        </p:nvSpPr>
        <p:spPr bwMode="auto">
          <a:xfrm>
            <a:off x="7868072" y="3704144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2" name="Rectangle 13"/>
          <p:cNvSpPr>
            <a:spLocks noChangeArrowheads="1"/>
          </p:cNvSpPr>
          <p:nvPr/>
        </p:nvSpPr>
        <p:spPr bwMode="auto">
          <a:xfrm>
            <a:off x="4700776" y="3626356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3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644" y="4640580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17"/>
          <p:cNvSpPr>
            <a:spLocks noChangeArrowheads="1"/>
          </p:cNvSpPr>
          <p:nvPr/>
        </p:nvSpPr>
        <p:spPr bwMode="auto">
          <a:xfrm>
            <a:off x="6219674" y="4640580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GISELE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JOCIANO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950" y="5060630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650" y="3714016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4795644" y="3698711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 Box 15"/>
          <p:cNvSpPr txBox="1">
            <a:spLocks noChangeArrowheads="1"/>
          </p:cNvSpPr>
          <p:nvPr/>
        </p:nvSpPr>
        <p:spPr bwMode="auto">
          <a:xfrm>
            <a:off x="3562832" y="666820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9" name="Rectangle 13"/>
          <p:cNvSpPr>
            <a:spLocks noChangeArrowheads="1"/>
          </p:cNvSpPr>
          <p:nvPr/>
        </p:nvSpPr>
        <p:spPr bwMode="auto">
          <a:xfrm>
            <a:off x="395536" y="589032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0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04" y="1603256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17"/>
          <p:cNvSpPr>
            <a:spLocks noChangeArrowheads="1"/>
          </p:cNvSpPr>
          <p:nvPr/>
        </p:nvSpPr>
        <p:spPr bwMode="auto">
          <a:xfrm>
            <a:off x="1914434" y="1603256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ELISEU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MARIA LÚCIA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710" y="2023306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410" y="676692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12"/>
          <p:cNvSpPr>
            <a:spLocks noChangeArrowheads="1"/>
          </p:cNvSpPr>
          <p:nvPr/>
        </p:nvSpPr>
        <p:spPr bwMode="auto">
          <a:xfrm>
            <a:off x="490404" y="661387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 Box 15"/>
          <p:cNvSpPr txBox="1">
            <a:spLocks noChangeArrowheads="1"/>
          </p:cNvSpPr>
          <p:nvPr/>
        </p:nvSpPr>
        <p:spPr bwMode="auto">
          <a:xfrm>
            <a:off x="7868072" y="674440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6" name="Rectangle 13"/>
          <p:cNvSpPr>
            <a:spLocks noChangeArrowheads="1"/>
          </p:cNvSpPr>
          <p:nvPr/>
        </p:nvSpPr>
        <p:spPr bwMode="auto">
          <a:xfrm>
            <a:off x="4700776" y="596652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7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644" y="1610876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17"/>
          <p:cNvSpPr>
            <a:spLocks noChangeArrowheads="1"/>
          </p:cNvSpPr>
          <p:nvPr/>
        </p:nvSpPr>
        <p:spPr bwMode="auto">
          <a:xfrm>
            <a:off x="6219674" y="1610876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MARIA LÚCIA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ELISEU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950" y="2030926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650" y="684312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ctangle 12"/>
          <p:cNvSpPr>
            <a:spLocks noChangeArrowheads="1"/>
          </p:cNvSpPr>
          <p:nvPr/>
        </p:nvSpPr>
        <p:spPr bwMode="auto">
          <a:xfrm>
            <a:off x="4795644" y="669007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863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6" name="Rectangle 20"/>
          <p:cNvSpPr>
            <a:spLocks noChangeArrowheads="1"/>
          </p:cNvSpPr>
          <p:nvPr/>
        </p:nvSpPr>
        <p:spPr bwMode="auto">
          <a:xfrm>
            <a:off x="0" y="4572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0" y="876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0" y="2065338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3562832" y="3696524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1" name="Rectangle 13"/>
          <p:cNvSpPr>
            <a:spLocks noChangeArrowheads="1"/>
          </p:cNvSpPr>
          <p:nvPr/>
        </p:nvSpPr>
        <p:spPr bwMode="auto">
          <a:xfrm>
            <a:off x="395536" y="3618736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2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04" y="4632960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1914434" y="4632960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RAIMUNDO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IRACI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710" y="5053010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410" y="3706396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12"/>
          <p:cNvSpPr>
            <a:spLocks noChangeArrowheads="1"/>
          </p:cNvSpPr>
          <p:nvPr/>
        </p:nvSpPr>
        <p:spPr bwMode="auto">
          <a:xfrm>
            <a:off x="490404" y="3691091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 Box 15"/>
          <p:cNvSpPr txBox="1">
            <a:spLocks noChangeArrowheads="1"/>
          </p:cNvSpPr>
          <p:nvPr/>
        </p:nvSpPr>
        <p:spPr bwMode="auto">
          <a:xfrm>
            <a:off x="7868072" y="3704144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2" name="Rectangle 13"/>
          <p:cNvSpPr>
            <a:spLocks noChangeArrowheads="1"/>
          </p:cNvSpPr>
          <p:nvPr/>
        </p:nvSpPr>
        <p:spPr bwMode="auto">
          <a:xfrm>
            <a:off x="4700776" y="3626356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3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644" y="4640580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17"/>
          <p:cNvSpPr>
            <a:spLocks noChangeArrowheads="1"/>
          </p:cNvSpPr>
          <p:nvPr/>
        </p:nvSpPr>
        <p:spPr bwMode="auto">
          <a:xfrm>
            <a:off x="6219674" y="4640580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IRACI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RAIMUNDO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950" y="5060630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650" y="3714016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4795644" y="3698711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 Box 15"/>
          <p:cNvSpPr txBox="1">
            <a:spLocks noChangeArrowheads="1"/>
          </p:cNvSpPr>
          <p:nvPr/>
        </p:nvSpPr>
        <p:spPr bwMode="auto">
          <a:xfrm>
            <a:off x="3562832" y="666820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9" name="Rectangle 13"/>
          <p:cNvSpPr>
            <a:spLocks noChangeArrowheads="1"/>
          </p:cNvSpPr>
          <p:nvPr/>
        </p:nvSpPr>
        <p:spPr bwMode="auto">
          <a:xfrm>
            <a:off x="395536" y="589032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0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04" y="1603256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17"/>
          <p:cNvSpPr>
            <a:spLocks noChangeArrowheads="1"/>
          </p:cNvSpPr>
          <p:nvPr/>
        </p:nvSpPr>
        <p:spPr bwMode="auto">
          <a:xfrm>
            <a:off x="1914434" y="1603256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José Francisco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Das Dores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710" y="2023306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410" y="676692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12"/>
          <p:cNvSpPr>
            <a:spLocks noChangeArrowheads="1"/>
          </p:cNvSpPr>
          <p:nvPr/>
        </p:nvSpPr>
        <p:spPr bwMode="auto">
          <a:xfrm>
            <a:off x="490404" y="661387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 Box 15"/>
          <p:cNvSpPr txBox="1">
            <a:spLocks noChangeArrowheads="1"/>
          </p:cNvSpPr>
          <p:nvPr/>
        </p:nvSpPr>
        <p:spPr bwMode="auto">
          <a:xfrm>
            <a:off x="7868072" y="674440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6" name="Rectangle 13"/>
          <p:cNvSpPr>
            <a:spLocks noChangeArrowheads="1"/>
          </p:cNvSpPr>
          <p:nvPr/>
        </p:nvSpPr>
        <p:spPr bwMode="auto">
          <a:xfrm>
            <a:off x="4700776" y="596652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7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644" y="1610876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17"/>
          <p:cNvSpPr>
            <a:spLocks noChangeArrowheads="1"/>
          </p:cNvSpPr>
          <p:nvPr/>
        </p:nvSpPr>
        <p:spPr bwMode="auto">
          <a:xfrm>
            <a:off x="6219674" y="1610876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Das Dores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José Francisco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950" y="2030926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650" y="684312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ctangle 12"/>
          <p:cNvSpPr>
            <a:spLocks noChangeArrowheads="1"/>
          </p:cNvSpPr>
          <p:nvPr/>
        </p:nvSpPr>
        <p:spPr bwMode="auto">
          <a:xfrm>
            <a:off x="4795644" y="669007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0441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2413</Words>
  <Application>Microsoft Office PowerPoint</Application>
  <PresentationFormat>Apresentação na tela (4:3)</PresentationFormat>
  <Paragraphs>809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2" baseType="lpstr">
      <vt:lpstr>Arial</vt:lpstr>
      <vt:lpstr>Calibri</vt:lpstr>
      <vt:lpstr>Tahoma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 José</dc:creator>
  <cp:lastModifiedBy>NALVA ALMEIDA</cp:lastModifiedBy>
  <cp:revision>31</cp:revision>
  <cp:lastPrinted>2018-01-31T17:22:47Z</cp:lastPrinted>
  <dcterms:created xsi:type="dcterms:W3CDTF">2018-01-20T22:26:09Z</dcterms:created>
  <dcterms:modified xsi:type="dcterms:W3CDTF">2018-01-31T17:23:37Z</dcterms:modified>
</cp:coreProperties>
</file>