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6B24-4FBB-4B7F-9C9A-F1C257987A5B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9DDC-60A7-434B-99EC-91D8687F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03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6B24-4FBB-4B7F-9C9A-F1C257987A5B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9DDC-60A7-434B-99EC-91D8687F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77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6B24-4FBB-4B7F-9C9A-F1C257987A5B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9DDC-60A7-434B-99EC-91D8687F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56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6B24-4FBB-4B7F-9C9A-F1C257987A5B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9DDC-60A7-434B-99EC-91D8687F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1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6B24-4FBB-4B7F-9C9A-F1C257987A5B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9DDC-60A7-434B-99EC-91D8687F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32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6B24-4FBB-4B7F-9C9A-F1C257987A5B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9DDC-60A7-434B-99EC-91D8687F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89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6B24-4FBB-4B7F-9C9A-F1C257987A5B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9DDC-60A7-434B-99EC-91D8687F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15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6B24-4FBB-4B7F-9C9A-F1C257987A5B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9DDC-60A7-434B-99EC-91D8687F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5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6B24-4FBB-4B7F-9C9A-F1C257987A5B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9DDC-60A7-434B-99EC-91D8687F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09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6B24-4FBB-4B7F-9C9A-F1C257987A5B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9DDC-60A7-434B-99EC-91D8687F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9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6B24-4FBB-4B7F-9C9A-F1C257987A5B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9DDC-60A7-434B-99EC-91D8687F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1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86B24-4FBB-4B7F-9C9A-F1C257987A5B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9DDC-60A7-434B-99EC-91D8687F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6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pt-B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562832" y="369652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JOCIANO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GISELE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370639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868072" y="3704144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GISELE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JOCIANO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3714016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562832" y="66682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9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ELIZEU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9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MARIA MARQUES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0" y="67669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7868072" y="674440"/>
            <a:ext cx="817562" cy="71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solidFill>
            <a:srgbClr val="E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9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MARIA MARQUES</a:t>
            </a:r>
            <a:endParaRPr lang="pt-BR" sz="19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9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ELIZEU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610" y="2065339"/>
            <a:ext cx="825268" cy="72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Imagem 1" descr="Descrição: Resultado de imagem para laica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684312"/>
            <a:ext cx="799281" cy="8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5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128776" y="8344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pt-B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835872" y="4632960"/>
            <a:ext cx="2501819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JÚNIOR</a:t>
            </a:r>
            <a:endParaRPr kumimoji="0" lang="pt-BR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DEUSINHA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DEUSINHA</a:t>
            </a:r>
            <a:endParaRPr kumimoji="0" lang="pt-BR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JÚNIOR</a:t>
            </a:r>
            <a:endParaRPr kumimoji="0" lang="pt-BR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3" y="1592952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JUNIEL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DEUSINHA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 smtClean="0">
              <a:ln>
                <a:noFill/>
              </a:ln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DEUSINHA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JUNIEL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7868072" y="669007"/>
            <a:ext cx="817562" cy="846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549150" y="674440"/>
            <a:ext cx="817562" cy="811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3549150" y="3733071"/>
            <a:ext cx="817562" cy="846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7827850" y="3733071"/>
            <a:ext cx="857783" cy="846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8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178</Words>
  <Application>Microsoft Office PowerPoint</Application>
  <PresentationFormat>Apresentação na tela (4:3)</PresentationFormat>
  <Paragraphs>61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José</dc:creator>
  <cp:lastModifiedBy>Maria José</cp:lastModifiedBy>
  <cp:revision>2</cp:revision>
  <dcterms:created xsi:type="dcterms:W3CDTF">2018-02-02T21:21:45Z</dcterms:created>
  <dcterms:modified xsi:type="dcterms:W3CDTF">2018-02-03T11:00:08Z</dcterms:modified>
</cp:coreProperties>
</file>