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7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9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5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1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7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5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5F05-244D-454E-A9FD-BCB4C2101DE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FD3D-F8A9-4E67-8901-91778F6B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6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Visual Studio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SQL Server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 Installer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827" y="1825625"/>
            <a:ext cx="53063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1056172"/>
            <a:ext cx="8473440" cy="474565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816437" y="1953492"/>
            <a:ext cx="831272" cy="4405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3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4287"/>
            <a:ext cx="12211050" cy="682942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798916" y="3674225"/>
            <a:ext cx="523702" cy="507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6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Visual Studio에 SQL Server 설치</vt:lpstr>
      <vt:lpstr>Visual Studio Installer 실행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Studio에 SQL Server 설치</dc:title>
  <dc:creator>807PC02</dc:creator>
  <cp:lastModifiedBy>807PC02</cp:lastModifiedBy>
  <cp:revision>1</cp:revision>
  <dcterms:created xsi:type="dcterms:W3CDTF">2022-05-11T00:38:13Z</dcterms:created>
  <dcterms:modified xsi:type="dcterms:W3CDTF">2022-05-11T02:04:58Z</dcterms:modified>
</cp:coreProperties>
</file>