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62" r:id="rId3"/>
    <p:sldId id="266" r:id="rId4"/>
    <p:sldId id="270" r:id="rId5"/>
    <p:sldId id="271" r:id="rId6"/>
    <p:sldId id="272" r:id="rId7"/>
    <p:sldId id="263" r:id="rId8"/>
    <p:sldId id="267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KodchiangUPC" panose="02020603050405020304" pitchFamily="18" charset="-34"/>
      <p:regular r:id="rId12"/>
      <p:bold r:id="rId13"/>
      <p:italic r:id="rId14"/>
      <p:boldItalic r:id="rId15"/>
    </p:embeddedFont>
    <p:embeddedFont>
      <p:font typeface="Overpass Mono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16C9E"/>
    <a:srgbClr val="1B1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DD8887-9525-4CCB-8F06-3B8A2E24F653}">
  <a:tblStyle styleId="{93DD8887-9525-4CCB-8F06-3B8A2E24F6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02D5E9-B675-4965-AB12-51DDC31C7F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33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91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1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4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09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9705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5" r:id="rId4"/>
    <p:sldLayoutId id="2147483674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700088"/>
            <a:ext cx="7590225" cy="257935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Photo Retouch</a:t>
            </a:r>
            <a:br>
              <a:rPr lang="en-US" sz="6600" dirty="0"/>
            </a:br>
            <a:r>
              <a:rPr lang="en-US" sz="6600" dirty="0"/>
              <a:t>v1.0</a:t>
            </a:r>
            <a:endParaRPr sz="6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237039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Overpass Mono" panose="020B0604020202020204" charset="0"/>
              </a:rPr>
              <a:t>PSIT Project</a:t>
            </a:r>
            <a:endParaRPr sz="2100" dirty="0">
              <a:solidFill>
                <a:schemeClr val="dk2"/>
              </a:solidFill>
              <a:latin typeface="Overpass Mon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verpass Mono" panose="020B0604020202020204" charset="0"/>
              </a:rPr>
              <a:t>Photo retouch (</a:t>
            </a:r>
            <a:r>
              <a:rPr lang="th-TH" sz="1800" dirty="0">
                <a:latin typeface="Overpass Mono" panose="020B0604020202020204" charset="0"/>
              </a:rPr>
              <a:t>โฟโต้ รีทัช) หมายถึง การตกแต่งภาพให้ดูดีกว่าภาพต้นฉบับ หรือเพิ่มกราฟิกตกแต่งที่ใช้ร่วมกันกับภาพ เพื่อให้ดูดีกว่าภาพต้นฉบับและนำไปใช้ในงานตามความต้องการในการตกแต่งภาพ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48925" y="1381400"/>
            <a:ext cx="39633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Photo Retouch </a:t>
            </a:r>
            <a:br>
              <a:rPr lang="th-TH" dirty="0"/>
            </a:br>
            <a:r>
              <a:rPr lang="th-TH" dirty="0"/>
              <a:t>คืออะไร?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07008" y="607146"/>
            <a:ext cx="672998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Photo Retouch </a:t>
            </a:r>
            <a:r>
              <a:rPr lang="th-TH" dirty="0"/>
              <a:t>จะทำอะไรได้บ้าง??</a:t>
            </a: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821036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ลบริ้วรอย ลบสิว</a:t>
            </a: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716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716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821036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ทำให้หน้าเนียน</a:t>
            </a: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821036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ลบขอบตาดำ</a:t>
            </a:r>
          </a:p>
        </p:txBody>
      </p:sp>
      <p:pic>
        <p:nvPicPr>
          <p:cNvPr id="2050" name="Picture 2" descr="Sleepless Icons - Download Free Vector Icons | Noun Project">
            <a:extLst>
              <a:ext uri="{FF2B5EF4-FFF2-40B4-BE49-F238E27FC236}">
                <a16:creationId xmlns:a16="http://schemas.microsoft.com/office/drawing/2014/main" id="{CB2AD5D8-67B9-43E9-9AA2-C93D9628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16" y="2726631"/>
            <a:ext cx="1127618" cy="11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id Face Icons - Download Free Vector Icons | Noun Project">
            <a:extLst>
              <a:ext uri="{FF2B5EF4-FFF2-40B4-BE49-F238E27FC236}">
                <a16:creationId xmlns:a16="http://schemas.microsoft.com/office/drawing/2014/main" id="{35CF7C84-8EB9-493E-8C5D-104F57F1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44" y="2714444"/>
            <a:ext cx="1124712" cy="11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cne Icons - Download Free Vector Icons | Noun Project">
            <a:extLst>
              <a:ext uri="{FF2B5EF4-FFF2-40B4-BE49-F238E27FC236}">
                <a16:creationId xmlns:a16="http://schemas.microsoft.com/office/drawing/2014/main" id="{2335A91B-1D58-446A-B01B-24FB5AB0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44" y="2664909"/>
            <a:ext cx="1248156" cy="12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8AA39-B40F-4FE8-880A-1486DC15D865}"/>
              </a:ext>
            </a:extLst>
          </p:cNvPr>
          <p:cNvGrpSpPr/>
          <p:nvPr/>
        </p:nvGrpSpPr>
        <p:grpSpPr>
          <a:xfrm>
            <a:off x="786642" y="1243555"/>
            <a:ext cx="3177932" cy="2749922"/>
            <a:chOff x="1573026" y="1243555"/>
            <a:chExt cx="3177932" cy="2749922"/>
          </a:xfrm>
        </p:grpSpPr>
        <p:sp>
          <p:nvSpPr>
            <p:cNvPr id="533" name="Google Shape;533;p41"/>
            <p:cNvSpPr/>
            <p:nvPr/>
          </p:nvSpPr>
          <p:spPr>
            <a:xfrm>
              <a:off x="1573026" y="1243555"/>
              <a:ext cx="3177932" cy="2749922"/>
            </a:xfrm>
            <a:custGeom>
              <a:avLst/>
              <a:gdLst/>
              <a:ahLst/>
              <a:cxnLst/>
              <a:rect l="l" t="t" r="r" b="b"/>
              <a:pathLst>
                <a:path w="228546" h="197765" extrusionOk="0">
                  <a:moveTo>
                    <a:pt x="1" y="0"/>
                  </a:moveTo>
                  <a:lnTo>
                    <a:pt x="1" y="197765"/>
                  </a:lnTo>
                  <a:lnTo>
                    <a:pt x="228546" y="197765"/>
                  </a:lnTo>
                  <a:lnTo>
                    <a:pt x="228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1669429" y="3657650"/>
              <a:ext cx="2997348" cy="5145"/>
            </a:xfrm>
            <a:custGeom>
              <a:avLst/>
              <a:gdLst/>
              <a:ahLst/>
              <a:cxnLst/>
              <a:rect l="l" t="t" r="r" b="b"/>
              <a:pathLst>
                <a:path w="215559" h="370" extrusionOk="0">
                  <a:moveTo>
                    <a:pt x="0" y="0"/>
                  </a:moveTo>
                  <a:lnTo>
                    <a:pt x="0" y="370"/>
                  </a:lnTo>
                  <a:lnTo>
                    <a:pt x="215558" y="370"/>
                  </a:lnTo>
                  <a:lnTo>
                    <a:pt x="215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1669429" y="3766902"/>
              <a:ext cx="171602" cy="171602"/>
            </a:xfrm>
            <a:custGeom>
              <a:avLst/>
              <a:gdLst/>
              <a:ahLst/>
              <a:cxnLst/>
              <a:rect l="l" t="t" r="r" b="b"/>
              <a:pathLst>
                <a:path w="12341" h="12341" extrusionOk="0">
                  <a:moveTo>
                    <a:pt x="6194" y="0"/>
                  </a:moveTo>
                  <a:cubicBezTo>
                    <a:pt x="2774" y="0"/>
                    <a:pt x="0" y="2773"/>
                    <a:pt x="0" y="6193"/>
                  </a:cubicBezTo>
                  <a:cubicBezTo>
                    <a:pt x="0" y="9567"/>
                    <a:pt x="2774" y="12340"/>
                    <a:pt x="6194" y="12340"/>
                  </a:cubicBezTo>
                  <a:cubicBezTo>
                    <a:pt x="9567" y="12340"/>
                    <a:pt x="12340" y="9567"/>
                    <a:pt x="12340" y="6193"/>
                  </a:cubicBezTo>
                  <a:cubicBezTo>
                    <a:pt x="12340" y="2773"/>
                    <a:pt x="9567" y="0"/>
                    <a:pt x="619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1729833" y="3793891"/>
              <a:ext cx="51435" cy="50781"/>
            </a:xfrm>
            <a:custGeom>
              <a:avLst/>
              <a:gdLst/>
              <a:ahLst/>
              <a:cxnLst/>
              <a:rect l="l" t="t" r="r" b="b"/>
              <a:pathLst>
                <a:path w="3699" h="3652" extrusionOk="0">
                  <a:moveTo>
                    <a:pt x="1850" y="0"/>
                  </a:moveTo>
                  <a:cubicBezTo>
                    <a:pt x="833" y="0"/>
                    <a:pt x="1" y="832"/>
                    <a:pt x="1" y="1849"/>
                  </a:cubicBezTo>
                  <a:cubicBezTo>
                    <a:pt x="1" y="2866"/>
                    <a:pt x="833" y="3651"/>
                    <a:pt x="1850" y="3651"/>
                  </a:cubicBezTo>
                  <a:cubicBezTo>
                    <a:pt x="2866" y="3651"/>
                    <a:pt x="3698" y="2866"/>
                    <a:pt x="3698" y="1849"/>
                  </a:cubicBezTo>
                  <a:cubicBezTo>
                    <a:pt x="3698" y="832"/>
                    <a:pt x="2866" y="0"/>
                    <a:pt x="1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1706709" y="3856867"/>
              <a:ext cx="97043" cy="43078"/>
            </a:xfrm>
            <a:custGeom>
              <a:avLst/>
              <a:gdLst/>
              <a:ahLst/>
              <a:cxnLst/>
              <a:rect l="l" t="t" r="r" b="b"/>
              <a:pathLst>
                <a:path w="6979" h="3098" extrusionOk="0">
                  <a:moveTo>
                    <a:pt x="3513" y="0"/>
                  </a:moveTo>
                  <a:cubicBezTo>
                    <a:pt x="1710" y="0"/>
                    <a:pt x="231" y="1341"/>
                    <a:pt x="0" y="3097"/>
                  </a:cubicBezTo>
                  <a:lnTo>
                    <a:pt x="6979" y="3097"/>
                  </a:lnTo>
                  <a:cubicBezTo>
                    <a:pt x="6794" y="1341"/>
                    <a:pt x="5315" y="0"/>
                    <a:pt x="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 txBox="1"/>
            <p:nvPr/>
          </p:nvSpPr>
          <p:spPr>
            <a:xfrm>
              <a:off x="1803750" y="3689750"/>
              <a:ext cx="1642200" cy="2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Lorem Ipsum Dolor</a:t>
              </a:r>
              <a:endParaRPr sz="5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Sit Amet</a:t>
              </a:r>
              <a:endParaRPr sz="5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3074" name="Picture 2" descr="Photo Editing ServicePhoto Retouch Service - Photo Editing Service">
              <a:extLst>
                <a:ext uri="{FF2B5EF4-FFF2-40B4-BE49-F238E27FC236}">
                  <a16:creationId xmlns:a16="http://schemas.microsoft.com/office/drawing/2014/main" id="{E3CF6E3D-E1B0-4213-855B-47297E9106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61"/>
            <a:stretch/>
          </p:blipFill>
          <p:spPr bwMode="auto">
            <a:xfrm>
              <a:off x="2086465" y="1282633"/>
              <a:ext cx="2151053" cy="22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0C9983-2B57-45DF-84B7-793754DDC407}"/>
              </a:ext>
            </a:extLst>
          </p:cNvPr>
          <p:cNvGrpSpPr/>
          <p:nvPr/>
        </p:nvGrpSpPr>
        <p:grpSpPr>
          <a:xfrm>
            <a:off x="5179426" y="1243555"/>
            <a:ext cx="3177932" cy="2749922"/>
            <a:chOff x="5368404" y="1243555"/>
            <a:chExt cx="3177932" cy="2749922"/>
          </a:xfrm>
        </p:grpSpPr>
        <p:sp>
          <p:nvSpPr>
            <p:cNvPr id="67" name="Google Shape;533;p41">
              <a:extLst>
                <a:ext uri="{FF2B5EF4-FFF2-40B4-BE49-F238E27FC236}">
                  <a16:creationId xmlns:a16="http://schemas.microsoft.com/office/drawing/2014/main" id="{B1835261-29C8-40F5-8C3C-3AD46CF8F4CA}"/>
                </a:ext>
              </a:extLst>
            </p:cNvPr>
            <p:cNvSpPr/>
            <p:nvPr/>
          </p:nvSpPr>
          <p:spPr>
            <a:xfrm>
              <a:off x="5368404" y="1243555"/>
              <a:ext cx="3177932" cy="2749922"/>
            </a:xfrm>
            <a:custGeom>
              <a:avLst/>
              <a:gdLst/>
              <a:ahLst/>
              <a:cxnLst/>
              <a:rect l="l" t="t" r="r" b="b"/>
              <a:pathLst>
                <a:path w="228546" h="197765" extrusionOk="0">
                  <a:moveTo>
                    <a:pt x="1" y="0"/>
                  </a:moveTo>
                  <a:lnTo>
                    <a:pt x="1" y="197765"/>
                  </a:lnTo>
                  <a:lnTo>
                    <a:pt x="228546" y="197765"/>
                  </a:lnTo>
                  <a:lnTo>
                    <a:pt x="228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76;p41">
              <a:extLst>
                <a:ext uri="{FF2B5EF4-FFF2-40B4-BE49-F238E27FC236}">
                  <a16:creationId xmlns:a16="http://schemas.microsoft.com/office/drawing/2014/main" id="{067C6B81-082D-41CE-B36D-8B5EAD0D0D80}"/>
                </a:ext>
              </a:extLst>
            </p:cNvPr>
            <p:cNvSpPr/>
            <p:nvPr/>
          </p:nvSpPr>
          <p:spPr>
            <a:xfrm>
              <a:off x="5464807" y="3657650"/>
              <a:ext cx="2997348" cy="5145"/>
            </a:xfrm>
            <a:custGeom>
              <a:avLst/>
              <a:gdLst/>
              <a:ahLst/>
              <a:cxnLst/>
              <a:rect l="l" t="t" r="r" b="b"/>
              <a:pathLst>
                <a:path w="215559" h="370" extrusionOk="0">
                  <a:moveTo>
                    <a:pt x="0" y="0"/>
                  </a:moveTo>
                  <a:lnTo>
                    <a:pt x="0" y="370"/>
                  </a:lnTo>
                  <a:lnTo>
                    <a:pt x="215558" y="370"/>
                  </a:lnTo>
                  <a:lnTo>
                    <a:pt x="215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77;p41">
              <a:extLst>
                <a:ext uri="{FF2B5EF4-FFF2-40B4-BE49-F238E27FC236}">
                  <a16:creationId xmlns:a16="http://schemas.microsoft.com/office/drawing/2014/main" id="{83E158E4-9BFA-4698-B6C8-02035CD1BF20}"/>
                </a:ext>
              </a:extLst>
            </p:cNvPr>
            <p:cNvSpPr/>
            <p:nvPr/>
          </p:nvSpPr>
          <p:spPr>
            <a:xfrm>
              <a:off x="5464807" y="3766902"/>
              <a:ext cx="171602" cy="171602"/>
            </a:xfrm>
            <a:custGeom>
              <a:avLst/>
              <a:gdLst/>
              <a:ahLst/>
              <a:cxnLst/>
              <a:rect l="l" t="t" r="r" b="b"/>
              <a:pathLst>
                <a:path w="12341" h="12341" extrusionOk="0">
                  <a:moveTo>
                    <a:pt x="6194" y="0"/>
                  </a:moveTo>
                  <a:cubicBezTo>
                    <a:pt x="2774" y="0"/>
                    <a:pt x="0" y="2773"/>
                    <a:pt x="0" y="6193"/>
                  </a:cubicBezTo>
                  <a:cubicBezTo>
                    <a:pt x="0" y="9567"/>
                    <a:pt x="2774" y="12340"/>
                    <a:pt x="6194" y="12340"/>
                  </a:cubicBezTo>
                  <a:cubicBezTo>
                    <a:pt x="9567" y="12340"/>
                    <a:pt x="12340" y="9567"/>
                    <a:pt x="12340" y="6193"/>
                  </a:cubicBezTo>
                  <a:cubicBezTo>
                    <a:pt x="12340" y="2773"/>
                    <a:pt x="9567" y="0"/>
                    <a:pt x="619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78;p41">
              <a:extLst>
                <a:ext uri="{FF2B5EF4-FFF2-40B4-BE49-F238E27FC236}">
                  <a16:creationId xmlns:a16="http://schemas.microsoft.com/office/drawing/2014/main" id="{64A3649E-DEF4-4F28-8FC6-6255CD9BA2B6}"/>
                </a:ext>
              </a:extLst>
            </p:cNvPr>
            <p:cNvSpPr/>
            <p:nvPr/>
          </p:nvSpPr>
          <p:spPr>
            <a:xfrm>
              <a:off x="5525211" y="3793891"/>
              <a:ext cx="51435" cy="50781"/>
            </a:xfrm>
            <a:custGeom>
              <a:avLst/>
              <a:gdLst/>
              <a:ahLst/>
              <a:cxnLst/>
              <a:rect l="l" t="t" r="r" b="b"/>
              <a:pathLst>
                <a:path w="3699" h="3652" extrusionOk="0">
                  <a:moveTo>
                    <a:pt x="1850" y="0"/>
                  </a:moveTo>
                  <a:cubicBezTo>
                    <a:pt x="833" y="0"/>
                    <a:pt x="1" y="832"/>
                    <a:pt x="1" y="1849"/>
                  </a:cubicBezTo>
                  <a:cubicBezTo>
                    <a:pt x="1" y="2866"/>
                    <a:pt x="833" y="3651"/>
                    <a:pt x="1850" y="3651"/>
                  </a:cubicBezTo>
                  <a:cubicBezTo>
                    <a:pt x="2866" y="3651"/>
                    <a:pt x="3698" y="2866"/>
                    <a:pt x="3698" y="1849"/>
                  </a:cubicBezTo>
                  <a:cubicBezTo>
                    <a:pt x="3698" y="832"/>
                    <a:pt x="2866" y="0"/>
                    <a:pt x="1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79;p41">
              <a:extLst>
                <a:ext uri="{FF2B5EF4-FFF2-40B4-BE49-F238E27FC236}">
                  <a16:creationId xmlns:a16="http://schemas.microsoft.com/office/drawing/2014/main" id="{4794B97F-961D-4645-9795-8D92EAF26F28}"/>
                </a:ext>
              </a:extLst>
            </p:cNvPr>
            <p:cNvSpPr/>
            <p:nvPr/>
          </p:nvSpPr>
          <p:spPr>
            <a:xfrm>
              <a:off x="5502087" y="3856867"/>
              <a:ext cx="97043" cy="43078"/>
            </a:xfrm>
            <a:custGeom>
              <a:avLst/>
              <a:gdLst/>
              <a:ahLst/>
              <a:cxnLst/>
              <a:rect l="l" t="t" r="r" b="b"/>
              <a:pathLst>
                <a:path w="6979" h="3098" extrusionOk="0">
                  <a:moveTo>
                    <a:pt x="3513" y="0"/>
                  </a:moveTo>
                  <a:cubicBezTo>
                    <a:pt x="1710" y="0"/>
                    <a:pt x="231" y="1341"/>
                    <a:pt x="0" y="3097"/>
                  </a:cubicBezTo>
                  <a:lnTo>
                    <a:pt x="6979" y="3097"/>
                  </a:lnTo>
                  <a:cubicBezTo>
                    <a:pt x="6794" y="1341"/>
                    <a:pt x="5315" y="0"/>
                    <a:pt x="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89;p41">
              <a:extLst>
                <a:ext uri="{FF2B5EF4-FFF2-40B4-BE49-F238E27FC236}">
                  <a16:creationId xmlns:a16="http://schemas.microsoft.com/office/drawing/2014/main" id="{5CE54D26-2614-4155-AE32-1D6EF3262817}"/>
                </a:ext>
              </a:extLst>
            </p:cNvPr>
            <p:cNvSpPr txBox="1"/>
            <p:nvPr/>
          </p:nvSpPr>
          <p:spPr>
            <a:xfrm>
              <a:off x="5599128" y="3689750"/>
              <a:ext cx="1642200" cy="2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Lorem Ipsum Dolor</a:t>
              </a:r>
              <a:endParaRPr sz="5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Sit Amet</a:t>
              </a:r>
              <a:endParaRPr sz="5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3076" name="Picture 4" descr="Photo Editing ServicePhoto Retouch Service - Photo Editing Service">
              <a:extLst>
                <a:ext uri="{FF2B5EF4-FFF2-40B4-BE49-F238E27FC236}">
                  <a16:creationId xmlns:a16="http://schemas.microsoft.com/office/drawing/2014/main" id="{8D304070-81C6-4142-8D4C-A833550788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5883364" y="1299351"/>
              <a:ext cx="2148012" cy="2280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Heart 79">
            <a:extLst>
              <a:ext uri="{FF2B5EF4-FFF2-40B4-BE49-F238E27FC236}">
                <a16:creationId xmlns:a16="http://schemas.microsoft.com/office/drawing/2014/main" id="{51EE9E3D-4A99-4D8F-8AF3-5B47225FA323}"/>
              </a:ext>
            </a:extLst>
          </p:cNvPr>
          <p:cNvSpPr/>
          <p:nvPr/>
        </p:nvSpPr>
        <p:spPr>
          <a:xfrm>
            <a:off x="3735912" y="3786686"/>
            <a:ext cx="138506" cy="124065"/>
          </a:xfrm>
          <a:prstGeom prst="hear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art 80">
            <a:extLst>
              <a:ext uri="{FF2B5EF4-FFF2-40B4-BE49-F238E27FC236}">
                <a16:creationId xmlns:a16="http://schemas.microsoft.com/office/drawing/2014/main" id="{C7942974-0899-4B36-BA09-87F3D5139292}"/>
              </a:ext>
            </a:extLst>
          </p:cNvPr>
          <p:cNvSpPr/>
          <p:nvPr/>
        </p:nvSpPr>
        <p:spPr>
          <a:xfrm>
            <a:off x="8131298" y="3786686"/>
            <a:ext cx="138506" cy="124065"/>
          </a:xfrm>
          <a:prstGeom prst="hear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Google Shape;532;p41">
            <a:extLst>
              <a:ext uri="{FF2B5EF4-FFF2-40B4-BE49-F238E27FC236}">
                <a16:creationId xmlns:a16="http://schemas.microsoft.com/office/drawing/2014/main" id="{DC030610-2DFC-49AC-898F-D907ABA775D4}"/>
              </a:ext>
            </a:extLst>
          </p:cNvPr>
          <p:cNvSpPr txBox="1">
            <a:spLocks/>
          </p:cNvSpPr>
          <p:nvPr/>
        </p:nvSpPr>
        <p:spPr>
          <a:xfrm>
            <a:off x="4135293" y="2284016"/>
            <a:ext cx="867742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art 79">
            <a:extLst>
              <a:ext uri="{FF2B5EF4-FFF2-40B4-BE49-F238E27FC236}">
                <a16:creationId xmlns:a16="http://schemas.microsoft.com/office/drawing/2014/main" id="{51EE9E3D-4A99-4D8F-8AF3-5B47225FA323}"/>
              </a:ext>
            </a:extLst>
          </p:cNvPr>
          <p:cNvSpPr/>
          <p:nvPr/>
        </p:nvSpPr>
        <p:spPr>
          <a:xfrm>
            <a:off x="1992172" y="965514"/>
            <a:ext cx="138506" cy="124065"/>
          </a:xfrm>
          <a:prstGeom prst="hear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art 80">
            <a:extLst>
              <a:ext uri="{FF2B5EF4-FFF2-40B4-BE49-F238E27FC236}">
                <a16:creationId xmlns:a16="http://schemas.microsoft.com/office/drawing/2014/main" id="{C7942974-0899-4B36-BA09-87F3D5139292}"/>
              </a:ext>
            </a:extLst>
          </p:cNvPr>
          <p:cNvSpPr/>
          <p:nvPr/>
        </p:nvSpPr>
        <p:spPr>
          <a:xfrm>
            <a:off x="6600209" y="2447685"/>
            <a:ext cx="138506" cy="124065"/>
          </a:xfrm>
          <a:prstGeom prst="hear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Google Shape;532;p41">
            <a:extLst>
              <a:ext uri="{FF2B5EF4-FFF2-40B4-BE49-F238E27FC236}">
                <a16:creationId xmlns:a16="http://schemas.microsoft.com/office/drawing/2014/main" id="{DC030610-2DFC-49AC-898F-D907ABA775D4}"/>
              </a:ext>
            </a:extLst>
          </p:cNvPr>
          <p:cNvSpPr txBox="1">
            <a:spLocks/>
          </p:cNvSpPr>
          <p:nvPr/>
        </p:nvSpPr>
        <p:spPr>
          <a:xfrm>
            <a:off x="4135293" y="2284016"/>
            <a:ext cx="867742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708F58AC-8D0E-4170-9CCA-40E95ECCA184}"/>
              </a:ext>
            </a:extLst>
          </p:cNvPr>
          <p:cNvSpPr txBox="1"/>
          <p:nvPr/>
        </p:nvSpPr>
        <p:spPr>
          <a:xfrm>
            <a:off x="2283164" y="720170"/>
            <a:ext cx="4572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800" b="1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การแบ่งงาน :</a:t>
            </a:r>
            <a:endParaRPr lang="th-TH" sz="2400" b="0" dirty="0">
              <a:solidFill>
                <a:srgbClr val="FFFF00"/>
              </a:solidFill>
              <a:effectLst/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ออกแบบ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User Interface  : </a:t>
            </a:r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พงพันธุ์ ศักดาสาวิตร</a:t>
            </a:r>
            <a:endParaRPr lang="th-TH" sz="2400" b="0" dirty="0">
              <a:solidFill>
                <a:srgbClr val="FFFF00"/>
              </a:solidFill>
              <a:effectLst/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เขียนระบบประมวลผลภาพ : ก้องภพ อ่อนทอง</a:t>
            </a:r>
            <a:endParaRPr lang="th-TH" sz="2400" b="0" dirty="0">
              <a:solidFill>
                <a:srgbClr val="FFFF00"/>
              </a:solidFill>
              <a:effectLst/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        	          	      ชยธร ชูอ่อน</a:t>
            </a:r>
            <a:endParaRPr lang="th-TH" sz="2400" b="0" dirty="0">
              <a:solidFill>
                <a:srgbClr val="FFFF00"/>
              </a:solidFill>
              <a:effectLst/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ทำ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Filter       : </a:t>
            </a:r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	      ยลรดี ประยูรพันธุ์รัตน์</a:t>
            </a:r>
            <a:endParaRPr lang="th-TH" sz="2400" dirty="0">
              <a:solidFill>
                <a:srgbClr val="FFFF00"/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186AFD8D-4EE5-4FE2-A4E2-1AEF1AD7B643}"/>
              </a:ext>
            </a:extLst>
          </p:cNvPr>
          <p:cNvSpPr txBox="1"/>
          <p:nvPr/>
        </p:nvSpPr>
        <p:spPr>
          <a:xfrm>
            <a:off x="2283164" y="3037381"/>
            <a:ext cx="625548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800" b="1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ประโยชน์ :</a:t>
            </a:r>
            <a:endParaRPr lang="th-TH" sz="2400" b="0" dirty="0">
              <a:solidFill>
                <a:srgbClr val="FFFF00"/>
              </a:solidFill>
              <a:effectLst/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- เพิ่มภาพลักษณ์ของใบหน้าที่ดีขึ้นหลังจาก</a:t>
            </a:r>
            <a:r>
              <a:rPr lang="th-TH" sz="2400" b="0" i="0" u="none" strike="noStrike" dirty="0" err="1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การทำ</a:t>
            </a:r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Photo Retouch</a:t>
            </a:r>
            <a:endParaRPr lang="en-US" sz="1600" b="0" i="0" u="none" strike="noStrike" dirty="0">
              <a:solidFill>
                <a:srgbClr val="FFFF00"/>
              </a:solidFill>
              <a:effectLst/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- เรียนรู้การใช้งาน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library </a:t>
            </a:r>
            <a:r>
              <a:rPr lang="th-TH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ต่าง ๆ ที่จำเป็นต่อการทำงานของ 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Photo Retouch</a:t>
            </a:r>
            <a:endParaRPr lang="en-US" sz="1600" b="0" i="0" u="none" strike="noStrike" dirty="0">
              <a:solidFill>
                <a:srgbClr val="FFFF00"/>
              </a:solidFill>
              <a:effectLst/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32" name="Heart 79">
            <a:extLst>
              <a:ext uri="{FF2B5EF4-FFF2-40B4-BE49-F238E27FC236}">
                <a16:creationId xmlns:a16="http://schemas.microsoft.com/office/drawing/2014/main" id="{9897B3A2-DB89-45FB-A9E5-A06F3B845D06}"/>
              </a:ext>
            </a:extLst>
          </p:cNvPr>
          <p:cNvSpPr/>
          <p:nvPr/>
        </p:nvSpPr>
        <p:spPr>
          <a:xfrm>
            <a:off x="2061425" y="3138100"/>
            <a:ext cx="138506" cy="124065"/>
          </a:xfrm>
          <a:prstGeom prst="hear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art 79">
            <a:extLst>
              <a:ext uri="{FF2B5EF4-FFF2-40B4-BE49-F238E27FC236}">
                <a16:creationId xmlns:a16="http://schemas.microsoft.com/office/drawing/2014/main" id="{F649C8E4-0FE9-4D3F-9B5B-9FC504E6FBB6}"/>
              </a:ext>
            </a:extLst>
          </p:cNvPr>
          <p:cNvSpPr/>
          <p:nvPr/>
        </p:nvSpPr>
        <p:spPr>
          <a:xfrm>
            <a:off x="8367241" y="4038324"/>
            <a:ext cx="138506" cy="124065"/>
          </a:xfrm>
          <a:prstGeom prst="hear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408;p34">
            <a:extLst>
              <a:ext uri="{FF2B5EF4-FFF2-40B4-BE49-F238E27FC236}">
                <a16:creationId xmlns:a16="http://schemas.microsoft.com/office/drawing/2014/main" id="{E3A99B73-B950-4672-9702-D32312F4EE77}"/>
              </a:ext>
            </a:extLst>
          </p:cNvPr>
          <p:cNvSpPr/>
          <p:nvPr/>
        </p:nvSpPr>
        <p:spPr>
          <a:xfrm flipH="1">
            <a:off x="1294029" y="630294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08;p34">
            <a:extLst>
              <a:ext uri="{FF2B5EF4-FFF2-40B4-BE49-F238E27FC236}">
                <a16:creationId xmlns:a16="http://schemas.microsoft.com/office/drawing/2014/main" id="{6CFFE08F-1F38-4AE0-81CB-D5ADC5C70800}"/>
              </a:ext>
            </a:extLst>
          </p:cNvPr>
          <p:cNvSpPr/>
          <p:nvPr/>
        </p:nvSpPr>
        <p:spPr>
          <a:xfrm flipH="1">
            <a:off x="1357824" y="2773265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08;p34">
            <a:extLst>
              <a:ext uri="{FF2B5EF4-FFF2-40B4-BE49-F238E27FC236}">
                <a16:creationId xmlns:a16="http://schemas.microsoft.com/office/drawing/2014/main" id="{FA0C68BC-A435-432A-9B8B-82DA1A31DC22}"/>
              </a:ext>
            </a:extLst>
          </p:cNvPr>
          <p:cNvSpPr/>
          <p:nvPr/>
        </p:nvSpPr>
        <p:spPr>
          <a:xfrm flipH="1">
            <a:off x="7279804" y="630293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08;p34">
            <a:extLst>
              <a:ext uri="{FF2B5EF4-FFF2-40B4-BE49-F238E27FC236}">
                <a16:creationId xmlns:a16="http://schemas.microsoft.com/office/drawing/2014/main" id="{E6601575-DC86-4179-BE88-11368F671FCE}"/>
              </a:ext>
            </a:extLst>
          </p:cNvPr>
          <p:cNvSpPr/>
          <p:nvPr/>
        </p:nvSpPr>
        <p:spPr>
          <a:xfrm flipH="1">
            <a:off x="7564887" y="438363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84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art 79">
            <a:extLst>
              <a:ext uri="{FF2B5EF4-FFF2-40B4-BE49-F238E27FC236}">
                <a16:creationId xmlns:a16="http://schemas.microsoft.com/office/drawing/2014/main" id="{51EE9E3D-4A99-4D8F-8AF3-5B47225FA323}"/>
              </a:ext>
            </a:extLst>
          </p:cNvPr>
          <p:cNvSpPr/>
          <p:nvPr/>
        </p:nvSpPr>
        <p:spPr>
          <a:xfrm>
            <a:off x="1607768" y="1874844"/>
            <a:ext cx="138506" cy="124065"/>
          </a:xfrm>
          <a:prstGeom prst="hear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art 80">
            <a:extLst>
              <a:ext uri="{FF2B5EF4-FFF2-40B4-BE49-F238E27FC236}">
                <a16:creationId xmlns:a16="http://schemas.microsoft.com/office/drawing/2014/main" id="{C7942974-0899-4B36-BA09-87F3D5139292}"/>
              </a:ext>
            </a:extLst>
          </p:cNvPr>
          <p:cNvSpPr/>
          <p:nvPr/>
        </p:nvSpPr>
        <p:spPr>
          <a:xfrm>
            <a:off x="6699445" y="2890983"/>
            <a:ext cx="138506" cy="124065"/>
          </a:xfrm>
          <a:prstGeom prst="hear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Google Shape;532;p41">
            <a:extLst>
              <a:ext uri="{FF2B5EF4-FFF2-40B4-BE49-F238E27FC236}">
                <a16:creationId xmlns:a16="http://schemas.microsoft.com/office/drawing/2014/main" id="{DC030610-2DFC-49AC-898F-D907ABA775D4}"/>
              </a:ext>
            </a:extLst>
          </p:cNvPr>
          <p:cNvSpPr txBox="1">
            <a:spLocks/>
          </p:cNvSpPr>
          <p:nvPr/>
        </p:nvSpPr>
        <p:spPr>
          <a:xfrm>
            <a:off x="4135293" y="2284016"/>
            <a:ext cx="867742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708F58AC-8D0E-4170-9CCA-40E95ECCA184}"/>
              </a:ext>
            </a:extLst>
          </p:cNvPr>
          <p:cNvSpPr txBox="1"/>
          <p:nvPr/>
        </p:nvSpPr>
        <p:spPr>
          <a:xfrm>
            <a:off x="1847583" y="1998909"/>
            <a:ext cx="54431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rgbClr val="FFFF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ผลลัพธ์ที่คาดว่าจะได้</a:t>
            </a:r>
            <a:r>
              <a:rPr lang="th-TH" sz="2800" b="1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ของ </a:t>
            </a:r>
            <a:r>
              <a:rPr lang="en-US" sz="2800" b="1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Project :</a:t>
            </a:r>
            <a:endParaRPr lang="en-US" sz="4800" b="0" dirty="0">
              <a:solidFill>
                <a:srgbClr val="FFFF00"/>
              </a:solidFill>
              <a:effectLst/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r>
              <a:rPr lang="th-TH" sz="28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รูปภาพที่ผ่านการ </a:t>
            </a:r>
            <a:r>
              <a:rPr lang="en-US" sz="28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retouch </a:t>
            </a:r>
            <a:r>
              <a:rPr lang="th-TH" sz="2800" b="0" i="0" u="none" strike="noStrike" dirty="0">
                <a:solidFill>
                  <a:srgbClr val="FFFF00"/>
                </a:solidFill>
                <a:effectLst/>
                <a:latin typeface="KodchiangUPC" panose="02020603050405020304" pitchFamily="18" charset="-34"/>
                <a:cs typeface="KodchiangUPC" panose="02020603050405020304" pitchFamily="18" charset="-34"/>
              </a:rPr>
              <a:t>เสร็จสิ้นพร้อมนำไปใช้งาน</a:t>
            </a:r>
            <a:endParaRPr lang="th-TH" sz="3600" dirty="0">
              <a:solidFill>
                <a:srgbClr val="FFFF00"/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1" name="Google Shape;407;p34">
            <a:extLst>
              <a:ext uri="{FF2B5EF4-FFF2-40B4-BE49-F238E27FC236}">
                <a16:creationId xmlns:a16="http://schemas.microsoft.com/office/drawing/2014/main" id="{D9450327-6AD8-49D8-9F79-4E9CB55C767E}"/>
              </a:ext>
            </a:extLst>
          </p:cNvPr>
          <p:cNvSpPr/>
          <p:nvPr/>
        </p:nvSpPr>
        <p:spPr>
          <a:xfrm flipH="1">
            <a:off x="1603151" y="1280576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7;p34">
            <a:extLst>
              <a:ext uri="{FF2B5EF4-FFF2-40B4-BE49-F238E27FC236}">
                <a16:creationId xmlns:a16="http://schemas.microsoft.com/office/drawing/2014/main" id="{84064A9D-917E-49DD-9551-E88B23D632E7}"/>
              </a:ext>
            </a:extLst>
          </p:cNvPr>
          <p:cNvSpPr/>
          <p:nvPr/>
        </p:nvSpPr>
        <p:spPr>
          <a:xfrm flipH="1">
            <a:off x="1603151" y="3311953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07;p34">
            <a:extLst>
              <a:ext uri="{FF2B5EF4-FFF2-40B4-BE49-F238E27FC236}">
                <a16:creationId xmlns:a16="http://schemas.microsoft.com/office/drawing/2014/main" id="{A862A72E-978E-4B23-A436-E9C4D9F710DC}"/>
              </a:ext>
            </a:extLst>
          </p:cNvPr>
          <p:cNvSpPr/>
          <p:nvPr/>
        </p:nvSpPr>
        <p:spPr>
          <a:xfrm flipH="1">
            <a:off x="6158229" y="1280576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7;p34">
            <a:extLst>
              <a:ext uri="{FF2B5EF4-FFF2-40B4-BE49-F238E27FC236}">
                <a16:creationId xmlns:a16="http://schemas.microsoft.com/office/drawing/2014/main" id="{552EAB8F-AD3F-4294-A452-059676C8A6EB}"/>
              </a:ext>
            </a:extLst>
          </p:cNvPr>
          <p:cNvSpPr/>
          <p:nvPr/>
        </p:nvSpPr>
        <p:spPr>
          <a:xfrm flipH="1">
            <a:off x="6210581" y="3311953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3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/>
          <p:nvPr/>
        </p:nvSpPr>
        <p:spPr>
          <a:xfrm flipH="1">
            <a:off x="1188656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53992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</a:t>
            </a:r>
            <a:r>
              <a:rPr lang="en-US" dirty="0" err="1"/>
              <a:t>Libary</a:t>
            </a:r>
            <a:endParaRPr lang="th-TH"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9175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43293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82992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Overpass Mono"/>
                <a:ea typeface="Overpass Mono"/>
                <a:cs typeface="Overpass Mono"/>
                <a:sym typeface="Overpass Mono"/>
              </a:rPr>
              <a:t>Numpy</a:t>
            </a:r>
            <a:endParaRPr lang="en-US"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82992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illow</a:t>
            </a: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200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OpenCV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200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7787730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add NumPy logo · Issue #428 · gilbarbara/logos · GitHub">
            <a:extLst>
              <a:ext uri="{FF2B5EF4-FFF2-40B4-BE49-F238E27FC236}">
                <a16:creationId xmlns:a16="http://schemas.microsoft.com/office/drawing/2014/main" id="{F6ABADD0-12A0-411B-80B6-306CEA80A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0" r="14250" b="30988"/>
          <a:stretch/>
        </p:blipFill>
        <p:spPr bwMode="auto">
          <a:xfrm>
            <a:off x="1344442" y="1839050"/>
            <a:ext cx="743486" cy="71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 คืออะไร?. ไลบรารีฟังก์ชันการเขียนโปรแกรมการแสดงผลด… | by Nuttakan  Chuntra | Medium">
            <a:extLst>
              <a:ext uri="{FF2B5EF4-FFF2-40B4-BE49-F238E27FC236}">
                <a16:creationId xmlns:a16="http://schemas.microsoft.com/office/drawing/2014/main" id="{B2A3793F-E4BF-4E93-9B6D-C2CEB8803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29"/>
          <a:stretch/>
        </p:blipFill>
        <p:spPr bwMode="auto">
          <a:xfrm>
            <a:off x="1387751" y="3281359"/>
            <a:ext cx="662482" cy="6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llow — Pillow (PIL Fork) 8.4.0 documentation">
            <a:extLst>
              <a:ext uri="{FF2B5EF4-FFF2-40B4-BE49-F238E27FC236}">
                <a16:creationId xmlns:a16="http://schemas.microsoft.com/office/drawing/2014/main" id="{6CC6FC4D-45C1-45CC-9F36-0F67C378C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19310" r="68978" b="27824"/>
          <a:stretch/>
        </p:blipFill>
        <p:spPr bwMode="auto">
          <a:xfrm>
            <a:off x="7090740" y="1904692"/>
            <a:ext cx="621963" cy="6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rag, mobile, design, ui, ux Free Icon of Web Development And Studio">
            <a:extLst>
              <a:ext uri="{FF2B5EF4-FFF2-40B4-BE49-F238E27FC236}">
                <a16:creationId xmlns:a16="http://schemas.microsoft.com/office/drawing/2014/main" id="{F5CF40BD-3DDB-4844-A227-8A950154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59" y="3221424"/>
            <a:ext cx="735524" cy="7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414;p34">
            <a:extLst>
              <a:ext uri="{FF2B5EF4-FFF2-40B4-BE49-F238E27FC236}">
                <a16:creationId xmlns:a16="http://schemas.microsoft.com/office/drawing/2014/main" id="{5409EBA2-49D4-4E90-9938-556D7B328A7E}"/>
              </a:ext>
            </a:extLst>
          </p:cNvPr>
          <p:cNvSpPr txBox="1">
            <a:spLocks/>
          </p:cNvSpPr>
          <p:nvPr/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200" dirty="0">
                <a:latin typeface="Overpass Mono" panose="020B0604020202020204" charset="0"/>
              </a:rPr>
              <a:t>https://numpy.org/</a:t>
            </a:r>
          </a:p>
        </p:txBody>
      </p:sp>
      <p:sp>
        <p:nvSpPr>
          <p:cNvPr id="57" name="Google Shape;396;p34">
            <a:extLst>
              <a:ext uri="{FF2B5EF4-FFF2-40B4-BE49-F238E27FC236}">
                <a16:creationId xmlns:a16="http://schemas.microsoft.com/office/drawing/2014/main" id="{53E17DD0-90D0-4082-8C3C-A9EEBD9A43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4429817" y="2208199"/>
            <a:ext cx="2448175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verpass Mono" panose="020B0604020202020204" charset="0"/>
              </a:rPr>
              <a:t>https://pillow.readthedocs.io/</a:t>
            </a:r>
            <a:endParaRPr sz="1200" dirty="0">
              <a:latin typeface="Overpass Mono" panose="020B0604020202020204" charset="0"/>
            </a:endParaRPr>
          </a:p>
        </p:txBody>
      </p:sp>
      <p:sp>
        <p:nvSpPr>
          <p:cNvPr id="58" name="Google Shape;398;p34">
            <a:extLst>
              <a:ext uri="{FF2B5EF4-FFF2-40B4-BE49-F238E27FC236}">
                <a16:creationId xmlns:a16="http://schemas.microsoft.com/office/drawing/2014/main" id="{8598657A-2CB2-43FA-BAC9-E6EE24FE050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 flipH="1">
            <a:off x="2265917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verpass Mono" panose="020B0604020202020204" charset="0"/>
              </a:rPr>
              <a:t>https://opencv.org/</a:t>
            </a:r>
            <a:endParaRPr sz="1200" dirty="0">
              <a:latin typeface="Overpass Mono" panose="020B0604020202020204" charset="0"/>
            </a:endParaRPr>
          </a:p>
        </p:txBody>
      </p:sp>
      <p:sp>
        <p:nvSpPr>
          <p:cNvPr id="59" name="Google Shape;400;p34">
            <a:extLst>
              <a:ext uri="{FF2B5EF4-FFF2-40B4-BE49-F238E27FC236}">
                <a16:creationId xmlns:a16="http://schemas.microsoft.com/office/drawing/2014/main" id="{D8D5752D-CCA2-408E-ABB5-10D4E2E4643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 flipH="1">
            <a:off x="4429817" y="3585925"/>
            <a:ext cx="2448258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verpass Mono" panose="020B0604020202020204" charset="0"/>
              </a:rPr>
              <a:t>https://docs.python.org/3/library/tkinter.html</a:t>
            </a:r>
            <a:endParaRPr sz="1200" dirty="0"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6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1750356" y="1555242"/>
            <a:ext cx="7088844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Thank you</a:t>
            </a:r>
            <a:endParaRPr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218</Words>
  <Application>Microsoft Office PowerPoint</Application>
  <PresentationFormat>นำเสนอทางหน้าจอ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3" baseType="lpstr">
      <vt:lpstr>KodchiangUPC</vt:lpstr>
      <vt:lpstr>Arial</vt:lpstr>
      <vt:lpstr>Overpass Mono</vt:lpstr>
      <vt:lpstr>Anaheim</vt:lpstr>
      <vt:lpstr>Programming Lesson by Slidesgo</vt:lpstr>
      <vt:lpstr>Photo Retouch v1.0</vt:lpstr>
      <vt:lpstr>Photo Retouch  คืออะไร?</vt:lpstr>
      <vt:lpstr>Photo Retouch จะทำอะไรได้บ้าง??</vt:lpstr>
      <vt:lpstr>DEMO</vt:lpstr>
      <vt:lpstr>งานนำเสนอ PowerPoint</vt:lpstr>
      <vt:lpstr>งานนำเสนอ PowerPoint</vt:lpstr>
      <vt:lpstr>Python Libary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retoch v1.0</dc:title>
  <dc:creator>Pongphun Sakdasawit</dc:creator>
  <cp:lastModifiedBy>Kongz Ontongs</cp:lastModifiedBy>
  <cp:revision>10</cp:revision>
  <dcterms:modified xsi:type="dcterms:W3CDTF">2021-10-27T08:35:00Z</dcterms:modified>
</cp:coreProperties>
</file>