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32F6-903B-1262-C5D8-560DC9180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3C186-EE7D-E37A-02E6-672785C4D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DB0B5-88F5-C168-02FA-28B34583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29E35-FC6D-BC54-FAF7-71EF1F20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53DC49-AA54-ECB2-DD5E-E4F6B36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51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8104A-A713-7329-EE1F-4029E4C6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8D562-CF3C-BCD8-58C4-B685F7CFD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86F51-973C-7E0C-23D8-E01CEFCC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96B5A-2A06-4EFD-FC5F-310AE25C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DFF5B-4EC0-1255-E0B5-B50C51A5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6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FCBDE9-4A7C-D269-0CCD-06AD00C58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E99446-F2C4-0E37-3D8E-76585C124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FD4B0-CD2D-E9CC-7DA6-BAE3D781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28E1E-EA32-66D9-BB2E-657344ED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3B4FD-457B-2090-F1E4-8747F0D6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EA57-A0D3-DE4B-29F4-E2F46AF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1607D-9036-482F-BF74-E68F4D99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A55D7-137E-8F07-4737-5C09A264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956EA-9F21-8144-E088-828CC73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B9B5B-1A3B-2DB0-940D-23CD33AF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2178B-D10E-17FD-5214-E658003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86A4D-4587-4455-E123-8F3C979C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C73B4-4BF3-9306-CBB3-5308E0FD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08313-9D9C-DA7F-8449-29B27E5B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FC843-6717-1585-8067-23959402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E983E-60D2-D21B-D8F1-CD23D5CE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D2AB5-51CE-4B17-239D-C4C9D4148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078712-5094-A104-9FC0-0DF9B6BB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FD2E54-B729-751D-2A2A-836A5FCC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103D6-9C4B-0BD8-B3FE-09DD696B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9A2715-7735-EEF7-2414-290C9836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D559C-8314-3096-6F16-AA58450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2E98A9-68FC-F68F-399F-F4A7929D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5FB306-1E77-60E4-8934-C45410B0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A79338-CF1D-D49E-8B06-215C356D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351940-0FD6-FBB3-51A1-8276B2171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5FFD5C-9F55-6AF0-D8F9-39C2DE3D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9C0BB9-F6D1-ADD8-521B-48E340C8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D9FAFC-0C6D-0BC6-5789-FD573280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D5AC-AB50-BA84-56BA-4CBB3F78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5E89C7-890F-1C9D-A278-1960A41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01711C-FEE6-B58D-0B01-CDC725A8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7D55F-4341-A005-B1F9-D170954B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FD76A9-97BA-68B3-770C-1632F425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C24AA-13D8-5A5C-0959-B4B9A2AF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E10188-D6C7-C761-5829-B1F551EF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2DE6-67DC-8B03-C303-E5968477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6CD72-649B-B681-D185-E80A57CE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3E6DD-328C-0D28-6A13-F49481A5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1AB32F-598A-4AEB-639C-3BFD12A1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9519A1-4D10-956F-A603-44D5599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F0B29-3B2A-7BFA-3719-2143D821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8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1C54-DA9E-981D-DD3A-BFB2164B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CA1010-5737-F29E-9DEF-DBF16159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D9078-95DE-81D7-A2E7-B6EF5692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E04406-4768-EBF0-0066-0D29A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2F1191-0F3B-3E89-31BC-474A7356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289AD4-5231-734C-62B2-D1DD1243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6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B20614-8B99-5E3B-6DF6-41B5E13E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A8F97B-9481-6E7E-B123-7419F7B7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8FB73-15E9-BEF0-9C04-5DF2BEB88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6851-A600-4D96-879B-21E017C5393A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7275D-B092-618D-1A11-7B319AD90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D9AEF-7E1C-F390-5729-62A47778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A1E7-1688-4F0A-B228-56D84DC6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9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FA3E0-6180-E56D-007D-06B2C3815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Git</a:t>
            </a:r>
            <a:r>
              <a:rPr lang="pt-BR" dirty="0"/>
              <a:t>, GitHub e </a:t>
            </a:r>
            <a:r>
              <a:rPr lang="pt-BR" dirty="0" err="1"/>
              <a:t>GitFlow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585A5C-D460-0943-7EF4-78F17C285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31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Curso de Git, GitHub e GitFlow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Git, GitHub e GitFlow</dc:title>
  <dc:creator>MauroSilva Silva</dc:creator>
  <cp:lastModifiedBy>MauroSilva Silva</cp:lastModifiedBy>
  <cp:revision>1</cp:revision>
  <dcterms:created xsi:type="dcterms:W3CDTF">2023-04-29T17:56:56Z</dcterms:created>
  <dcterms:modified xsi:type="dcterms:W3CDTF">2023-04-29T17:57:13Z</dcterms:modified>
</cp:coreProperties>
</file>