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5" r:id="rId3"/>
    <p:sldId id="369" r:id="rId4"/>
    <p:sldId id="366" r:id="rId5"/>
    <p:sldId id="367" r:id="rId6"/>
    <p:sldId id="368" r:id="rId7"/>
    <p:sldId id="370" r:id="rId8"/>
    <p:sldId id="449" r:id="rId9"/>
    <p:sldId id="44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4FA-FB61-4A83-9A6D-099C24EE736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758E-1D97-4D2C-A632-82232AE9E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4FA-FB61-4A83-9A6D-099C24EE736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758E-1D97-4D2C-A632-82232AE9E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21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4FA-FB61-4A83-9A6D-099C24EE736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758E-1D97-4D2C-A632-82232AE9EECF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769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4FA-FB61-4A83-9A6D-099C24EE736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758E-1D97-4D2C-A632-82232AE9E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229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4FA-FB61-4A83-9A6D-099C24EE736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758E-1D97-4D2C-A632-82232AE9EEC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266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4FA-FB61-4A83-9A6D-099C24EE736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758E-1D97-4D2C-A632-82232AE9E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86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4FA-FB61-4A83-9A6D-099C24EE736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758E-1D97-4D2C-A632-82232AE9E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14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4FA-FB61-4A83-9A6D-099C24EE736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758E-1D97-4D2C-A632-82232AE9E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40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4FA-FB61-4A83-9A6D-099C24EE736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758E-1D97-4D2C-A632-82232AE9E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1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4FA-FB61-4A83-9A6D-099C24EE736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758E-1D97-4D2C-A632-82232AE9E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02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4FA-FB61-4A83-9A6D-099C24EE736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758E-1D97-4D2C-A632-82232AE9E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33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4FA-FB61-4A83-9A6D-099C24EE736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758E-1D97-4D2C-A632-82232AE9E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09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4FA-FB61-4A83-9A6D-099C24EE736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758E-1D97-4D2C-A632-82232AE9E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75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4FA-FB61-4A83-9A6D-099C24EE736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758E-1D97-4D2C-A632-82232AE9E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7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4FA-FB61-4A83-9A6D-099C24EE736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758E-1D97-4D2C-A632-82232AE9E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34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74FA-FB61-4A83-9A6D-099C24EE736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5758E-1D97-4D2C-A632-82232AE9E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20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D74FA-FB61-4A83-9A6D-099C24EE7362}" type="datetimeFigureOut">
              <a:rPr lang="pt-BR" smtClean="0"/>
              <a:t>28/10/2018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C5758E-1D97-4D2C-A632-82232AE9E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3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6F63D-D212-4CCE-9756-51DD4E9BE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Padrão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Method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105608-E3FD-42C9-94B3-5D5B3AE1CC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Prof. Paulo José de Carlo Almeida</a:t>
            </a:r>
          </a:p>
          <a:p>
            <a:endParaRPr lang="pt-BR" dirty="0"/>
          </a:p>
          <a:p>
            <a:r>
              <a:rPr lang="pt-BR" dirty="0"/>
              <a:t>Fonte: Profa. Danielle Martins (UMC) e Wolley W. Silva (UMC)</a:t>
            </a:r>
          </a:p>
        </p:txBody>
      </p:sp>
    </p:spTree>
    <p:extLst>
      <p:ext uri="{BB962C8B-B14F-4D97-AF65-F5344CB8AC3E}">
        <p14:creationId xmlns:p14="http://schemas.microsoft.com/office/powerpoint/2010/main" val="6143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592419"/>
            <a:ext cx="8596668" cy="3880773"/>
          </a:xfrm>
        </p:spPr>
        <p:txBody>
          <a:bodyPr/>
          <a:lstStyle/>
          <a:p>
            <a:r>
              <a:rPr lang="pt-BR" sz="2000" dirty="0"/>
              <a:t>Existem classes que montam e exportam relatórios para dois tipos de relatórios: financeiros e de horas de projeto. O algoritmo para montar relatórios é sempre o mesmo consistindo nas seguintes operações:</a:t>
            </a:r>
            <a:endParaRPr lang="en-US" sz="2000" dirty="0"/>
          </a:p>
          <a:p>
            <a:pPr lvl="1"/>
            <a:r>
              <a:rPr lang="pt-BR" sz="1600" dirty="0"/>
              <a:t>montar o cabeçalho</a:t>
            </a:r>
            <a:endParaRPr lang="en-US" sz="1600" dirty="0"/>
          </a:p>
          <a:p>
            <a:pPr lvl="1"/>
            <a:r>
              <a:rPr lang="pt-BR" sz="1600" dirty="0"/>
              <a:t>montar o corpo</a:t>
            </a:r>
            <a:endParaRPr lang="en-US" sz="1600" dirty="0"/>
          </a:p>
          <a:p>
            <a:pPr lvl="1"/>
            <a:r>
              <a:rPr lang="pt-BR" sz="1600" dirty="0"/>
              <a:t>montar o rodapé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511" y="3188478"/>
            <a:ext cx="4906658" cy="285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8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9051"/>
            <a:ext cx="8596668" cy="3880773"/>
          </a:xfrm>
        </p:spPr>
        <p:txBody>
          <a:bodyPr/>
          <a:lstStyle/>
          <a:p>
            <a:r>
              <a:rPr lang="pt-BR" sz="2000" dirty="0"/>
              <a:t>Os detalhes da geração de cada relatório podem variar, por isso a criação de classes filhas.</a:t>
            </a:r>
          </a:p>
          <a:p>
            <a:endParaRPr lang="pt-BR" sz="2000" dirty="0"/>
          </a:p>
          <a:p>
            <a:r>
              <a:rPr lang="pt-BR" sz="2000" dirty="0"/>
              <a:t>Porém, relatórios para o mesmo departamento podem manter o cabeçalho e o rodapé e variar o conteúdo do corpo. Em outros cenários pode ser necessário variar também o cabeçalho e o rodapé. </a:t>
            </a:r>
          </a:p>
          <a:p>
            <a:r>
              <a:rPr lang="pt-BR" sz="2000" b="1" dirty="0">
                <a:solidFill>
                  <a:schemeClr val="accent1"/>
                </a:solidFill>
              </a:rPr>
              <a:t>A única coisa que continua constante é a estrutura e sequência do algoritmo.</a:t>
            </a:r>
          </a:p>
          <a:p>
            <a:endParaRPr lang="pt-BR" sz="2000" b="1" dirty="0">
              <a:solidFill>
                <a:schemeClr val="accent1"/>
              </a:solidFill>
            </a:endParaRPr>
          </a:p>
          <a:p>
            <a:r>
              <a:rPr lang="pt-BR" sz="2000" dirty="0"/>
              <a:t>É possível fazer o reuso do algoritmo nessas situações?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600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solução: padrão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684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O padrão template method resolve casos em que parte de um determinado algoritmo depende da implementação de classes filhas, mas a estrutura do algoritmo é única.</a:t>
            </a:r>
          </a:p>
          <a:p>
            <a:endParaRPr lang="pt-BR" sz="2400" dirty="0"/>
          </a:p>
          <a:p>
            <a:r>
              <a:rPr lang="pt-BR" sz="2400" dirty="0"/>
              <a:t>Características:</a:t>
            </a:r>
          </a:p>
          <a:p>
            <a:pPr lvl="1"/>
            <a:r>
              <a:rPr lang="pt-BR" sz="2000" dirty="0"/>
              <a:t>1. Definimos uma classe abstrata com métodos abstratos e métodos concretos</a:t>
            </a:r>
            <a:endParaRPr lang="en-US" sz="2000" dirty="0"/>
          </a:p>
          <a:p>
            <a:pPr lvl="1"/>
            <a:r>
              <a:rPr lang="pt-BR" sz="2000" dirty="0"/>
              <a:t>2. Nos  métodos  concretos  da  classe  abstrata,  definimos  a  estrutura  dos  algoritmos,  chamando  seus métodos abstratos, mesmo sem saber qual será a implementação.</a:t>
            </a:r>
            <a:endParaRPr lang="en-US" sz="2000" dirty="0"/>
          </a:p>
          <a:p>
            <a:pPr lvl="1"/>
            <a:r>
              <a:rPr lang="pt-BR" sz="2000" dirty="0"/>
              <a:t>3. Definimos sub-classes que implementam os métodos abstratos.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782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solução: padrão template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pt-BR" sz="2400" dirty="0"/>
              <a:t>O método montarRelatorio é o método template, que define quais métodos e em que ordem devem ser chamados para se montar um relatório, ainda que a implementação dos métodos abstrados ainda seja desconhecida.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076" y="3156752"/>
            <a:ext cx="4531848" cy="28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Relatorio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844" y="3998244"/>
            <a:ext cx="5092210" cy="2859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9190" y="1804174"/>
            <a:ext cx="186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Método template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0" y="1492875"/>
            <a:ext cx="4346966" cy="251544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403812" y="1988840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9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pt-BR" sz="2400" dirty="0"/>
              <a:t>Reaproveitando mesmo cabeçalho e rodapé para todos os tipos de relatórios financeiros: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068" y="2371568"/>
            <a:ext cx="4823790" cy="36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7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RelatorioFinanceiro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29" y="1632529"/>
            <a:ext cx="6364526" cy="2322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029" y="4510107"/>
            <a:ext cx="6310774" cy="16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9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aplicação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786" y="1377265"/>
            <a:ext cx="4843670" cy="508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634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300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Facetado</vt:lpstr>
      <vt:lpstr>Padrão Template Method</vt:lpstr>
      <vt:lpstr>O problema</vt:lpstr>
      <vt:lpstr>O problema</vt:lpstr>
      <vt:lpstr>A solução: padrão template</vt:lpstr>
      <vt:lpstr>A solução: padrão template</vt:lpstr>
      <vt:lpstr>Classe Relatorio</vt:lpstr>
      <vt:lpstr>Outro exemplo</vt:lpstr>
      <vt:lpstr>Classes RelatorioFinanceiro</vt:lpstr>
      <vt:lpstr>Classe 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Padrão Template Method</dc:title>
  <dc:creator>Paulo José de Carlo Almeida</dc:creator>
  <cp:lastModifiedBy>Paulo José de Carlo Almeida</cp:lastModifiedBy>
  <cp:revision>8</cp:revision>
  <dcterms:created xsi:type="dcterms:W3CDTF">2018-10-28T20:44:49Z</dcterms:created>
  <dcterms:modified xsi:type="dcterms:W3CDTF">2018-10-28T21:20:17Z</dcterms:modified>
</cp:coreProperties>
</file>