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F3B00-5694-4771-ABCC-5B40B862D324}" type="doc">
      <dgm:prSet loTypeId="urn:microsoft.com/office/officeart/2005/8/layout/process1" loCatId="process" qsTypeId="urn:microsoft.com/office/officeart/2005/8/quickstyle/3d1" qsCatId="3D" csTypeId="urn:microsoft.com/office/officeart/2005/8/colors/colorful2" csCatId="colorful" phldr="1"/>
      <dgm:spPr/>
    </dgm:pt>
    <dgm:pt modelId="{584755F4-B1D6-4643-A88D-26211F107642}">
      <dgm:prSet phldrT="[Texto]"/>
      <dgm:spPr/>
      <dgm:t>
        <a:bodyPr/>
        <a:lstStyle/>
        <a:p>
          <a:r>
            <a:rPr lang="pt-BR" dirty="0"/>
            <a:t>Controle</a:t>
          </a:r>
        </a:p>
      </dgm:t>
    </dgm:pt>
    <dgm:pt modelId="{232F0DF6-BD91-4841-B3C3-64FC7B2BE03B}" type="parTrans" cxnId="{CCE07DF3-EB1D-4131-9202-94950114A056}">
      <dgm:prSet/>
      <dgm:spPr/>
      <dgm:t>
        <a:bodyPr/>
        <a:lstStyle/>
        <a:p>
          <a:endParaRPr lang="pt-BR"/>
        </a:p>
      </dgm:t>
    </dgm:pt>
    <dgm:pt modelId="{9E4EB92F-0A3D-4078-845C-9B5F35BF99ED}" type="sibTrans" cxnId="{CCE07DF3-EB1D-4131-9202-94950114A056}">
      <dgm:prSet/>
      <dgm:spPr/>
      <dgm:t>
        <a:bodyPr/>
        <a:lstStyle/>
        <a:p>
          <a:endParaRPr lang="pt-BR"/>
        </a:p>
      </dgm:t>
    </dgm:pt>
    <dgm:pt modelId="{3309081B-2012-4036-B02C-F032F87146D4}">
      <dgm:prSet phldrT="[Texto]"/>
      <dgm:spPr/>
      <dgm:t>
        <a:bodyPr/>
        <a:lstStyle/>
        <a:p>
          <a:r>
            <a:rPr lang="pt-BR" dirty="0"/>
            <a:t>Modelo</a:t>
          </a:r>
        </a:p>
      </dgm:t>
    </dgm:pt>
    <dgm:pt modelId="{7598B34E-1F0A-41B3-9098-50A16A9CFDDC}" type="parTrans" cxnId="{3C40F574-4BB0-477D-9E7D-331FD5D8C0A7}">
      <dgm:prSet/>
      <dgm:spPr/>
      <dgm:t>
        <a:bodyPr/>
        <a:lstStyle/>
        <a:p>
          <a:endParaRPr lang="pt-BR"/>
        </a:p>
      </dgm:t>
    </dgm:pt>
    <dgm:pt modelId="{94461F3B-2370-41E6-9445-AEAE93308DA5}" type="sibTrans" cxnId="{3C40F574-4BB0-477D-9E7D-331FD5D8C0A7}">
      <dgm:prSet/>
      <dgm:spPr/>
      <dgm:t>
        <a:bodyPr/>
        <a:lstStyle/>
        <a:p>
          <a:endParaRPr lang="pt-BR"/>
        </a:p>
      </dgm:t>
    </dgm:pt>
    <dgm:pt modelId="{75134B95-9DD2-44C5-9340-9F36F7260842}">
      <dgm:prSet phldrT="[Texto]"/>
      <dgm:spPr/>
      <dgm:t>
        <a:bodyPr/>
        <a:lstStyle/>
        <a:p>
          <a:r>
            <a:rPr lang="pt-BR" dirty="0"/>
            <a:t>DAO</a:t>
          </a:r>
        </a:p>
      </dgm:t>
    </dgm:pt>
    <dgm:pt modelId="{6F2EE13F-E81F-4A2F-9F96-D4D1A55B8F80}" type="parTrans" cxnId="{EB546781-0468-41C6-9C1B-7A5987012BC3}">
      <dgm:prSet/>
      <dgm:spPr/>
      <dgm:t>
        <a:bodyPr/>
        <a:lstStyle/>
        <a:p>
          <a:endParaRPr lang="pt-BR"/>
        </a:p>
      </dgm:t>
    </dgm:pt>
    <dgm:pt modelId="{CE21490F-B417-4A6F-B3DC-7941D5E890C1}" type="sibTrans" cxnId="{EB546781-0468-41C6-9C1B-7A5987012BC3}">
      <dgm:prSet/>
      <dgm:spPr/>
      <dgm:t>
        <a:bodyPr/>
        <a:lstStyle/>
        <a:p>
          <a:endParaRPr lang="pt-BR"/>
        </a:p>
      </dgm:t>
    </dgm:pt>
    <dgm:pt modelId="{4C57737D-CA0A-4610-94A7-2975973764E3}">
      <dgm:prSet phldrT="[Texto]"/>
      <dgm:spPr/>
      <dgm:t>
        <a:bodyPr/>
        <a:lstStyle/>
        <a:p>
          <a:r>
            <a:rPr lang="pt-BR" dirty="0"/>
            <a:t>Banco de Dados</a:t>
          </a:r>
        </a:p>
      </dgm:t>
    </dgm:pt>
    <dgm:pt modelId="{EE31F52C-E393-4269-8EB6-B02EAE26FC20}" type="parTrans" cxnId="{CED26467-CE06-4A9E-B0BD-FCA5EB4F70B3}">
      <dgm:prSet/>
      <dgm:spPr/>
      <dgm:t>
        <a:bodyPr/>
        <a:lstStyle/>
        <a:p>
          <a:endParaRPr lang="pt-BR"/>
        </a:p>
      </dgm:t>
    </dgm:pt>
    <dgm:pt modelId="{8ECDDAC2-D4B7-4549-94B7-8E3A00E0431F}" type="sibTrans" cxnId="{CED26467-CE06-4A9E-B0BD-FCA5EB4F70B3}">
      <dgm:prSet/>
      <dgm:spPr/>
      <dgm:t>
        <a:bodyPr/>
        <a:lstStyle/>
        <a:p>
          <a:endParaRPr lang="pt-BR"/>
        </a:p>
      </dgm:t>
    </dgm:pt>
    <dgm:pt modelId="{5DC657FF-A98C-4A7A-9D32-8F2E37224427}" type="pres">
      <dgm:prSet presAssocID="{97BF3B00-5694-4771-ABCC-5B40B862D324}" presName="Name0" presStyleCnt="0">
        <dgm:presLayoutVars>
          <dgm:dir/>
          <dgm:resizeHandles val="exact"/>
        </dgm:presLayoutVars>
      </dgm:prSet>
      <dgm:spPr/>
    </dgm:pt>
    <dgm:pt modelId="{18B642D3-6CF6-49D9-82F7-611529BFCC37}" type="pres">
      <dgm:prSet presAssocID="{584755F4-B1D6-4643-A88D-26211F107642}" presName="node" presStyleLbl="node1" presStyleIdx="0" presStyleCnt="4">
        <dgm:presLayoutVars>
          <dgm:bulletEnabled val="1"/>
        </dgm:presLayoutVars>
      </dgm:prSet>
      <dgm:spPr/>
    </dgm:pt>
    <dgm:pt modelId="{B40776BD-4381-4BE6-8890-74FB1AD65112}" type="pres">
      <dgm:prSet presAssocID="{9E4EB92F-0A3D-4078-845C-9B5F35BF99ED}" presName="sibTrans" presStyleLbl="sibTrans2D1" presStyleIdx="0" presStyleCnt="3"/>
      <dgm:spPr/>
    </dgm:pt>
    <dgm:pt modelId="{83F77029-16CB-4B5D-BAEB-40603F90CD37}" type="pres">
      <dgm:prSet presAssocID="{9E4EB92F-0A3D-4078-845C-9B5F35BF99ED}" presName="connectorText" presStyleLbl="sibTrans2D1" presStyleIdx="0" presStyleCnt="3"/>
      <dgm:spPr/>
    </dgm:pt>
    <dgm:pt modelId="{7595E334-CDE5-45AF-BC57-E06CC04FF5B5}" type="pres">
      <dgm:prSet presAssocID="{3309081B-2012-4036-B02C-F032F87146D4}" presName="node" presStyleLbl="node1" presStyleIdx="1" presStyleCnt="4">
        <dgm:presLayoutVars>
          <dgm:bulletEnabled val="1"/>
        </dgm:presLayoutVars>
      </dgm:prSet>
      <dgm:spPr/>
    </dgm:pt>
    <dgm:pt modelId="{FC342085-AF5C-4D13-AC2E-2D886146552B}" type="pres">
      <dgm:prSet presAssocID="{94461F3B-2370-41E6-9445-AEAE93308DA5}" presName="sibTrans" presStyleLbl="sibTrans2D1" presStyleIdx="1" presStyleCnt="3"/>
      <dgm:spPr/>
    </dgm:pt>
    <dgm:pt modelId="{94565546-165D-4131-9E65-41AE25F217FE}" type="pres">
      <dgm:prSet presAssocID="{94461F3B-2370-41E6-9445-AEAE93308DA5}" presName="connectorText" presStyleLbl="sibTrans2D1" presStyleIdx="1" presStyleCnt="3"/>
      <dgm:spPr/>
    </dgm:pt>
    <dgm:pt modelId="{4B497898-C1BF-416F-B4F2-0DCF5EE9357E}" type="pres">
      <dgm:prSet presAssocID="{75134B95-9DD2-44C5-9340-9F36F7260842}" presName="node" presStyleLbl="node1" presStyleIdx="2" presStyleCnt="4">
        <dgm:presLayoutVars>
          <dgm:bulletEnabled val="1"/>
        </dgm:presLayoutVars>
      </dgm:prSet>
      <dgm:spPr/>
    </dgm:pt>
    <dgm:pt modelId="{6ACCDEEA-54F0-4AD3-AFBC-123ADE6A01DC}" type="pres">
      <dgm:prSet presAssocID="{CE21490F-B417-4A6F-B3DC-7941D5E890C1}" presName="sibTrans" presStyleLbl="sibTrans2D1" presStyleIdx="2" presStyleCnt="3"/>
      <dgm:spPr/>
    </dgm:pt>
    <dgm:pt modelId="{580E41A0-E034-4C95-A4A7-0E27F5C15D19}" type="pres">
      <dgm:prSet presAssocID="{CE21490F-B417-4A6F-B3DC-7941D5E890C1}" presName="connectorText" presStyleLbl="sibTrans2D1" presStyleIdx="2" presStyleCnt="3"/>
      <dgm:spPr/>
    </dgm:pt>
    <dgm:pt modelId="{B1AECF62-F8C6-43A0-8EFD-E79D17E67D18}" type="pres">
      <dgm:prSet presAssocID="{4C57737D-CA0A-4610-94A7-2975973764E3}" presName="node" presStyleLbl="node1" presStyleIdx="3" presStyleCnt="4">
        <dgm:presLayoutVars>
          <dgm:bulletEnabled val="1"/>
        </dgm:presLayoutVars>
      </dgm:prSet>
      <dgm:spPr/>
    </dgm:pt>
  </dgm:ptLst>
  <dgm:cxnLst>
    <dgm:cxn modelId="{34108A2C-527F-4A0A-B401-5385EF36A2FC}" type="presOf" srcId="{9E4EB92F-0A3D-4078-845C-9B5F35BF99ED}" destId="{B40776BD-4381-4BE6-8890-74FB1AD65112}" srcOrd="0" destOrd="0" presId="urn:microsoft.com/office/officeart/2005/8/layout/process1"/>
    <dgm:cxn modelId="{98CC6A3B-BEE5-418C-B4E1-E1C89282CF5C}" type="presOf" srcId="{97BF3B00-5694-4771-ABCC-5B40B862D324}" destId="{5DC657FF-A98C-4A7A-9D32-8F2E37224427}" srcOrd="0" destOrd="0" presId="urn:microsoft.com/office/officeart/2005/8/layout/process1"/>
    <dgm:cxn modelId="{CED26467-CE06-4A9E-B0BD-FCA5EB4F70B3}" srcId="{97BF3B00-5694-4771-ABCC-5B40B862D324}" destId="{4C57737D-CA0A-4610-94A7-2975973764E3}" srcOrd="3" destOrd="0" parTransId="{EE31F52C-E393-4269-8EB6-B02EAE26FC20}" sibTransId="{8ECDDAC2-D4B7-4549-94B7-8E3A00E0431F}"/>
    <dgm:cxn modelId="{AB457771-593C-461C-8A0D-8DDC5FAA0C64}" type="presOf" srcId="{9E4EB92F-0A3D-4078-845C-9B5F35BF99ED}" destId="{83F77029-16CB-4B5D-BAEB-40603F90CD37}" srcOrd="1" destOrd="0" presId="urn:microsoft.com/office/officeart/2005/8/layout/process1"/>
    <dgm:cxn modelId="{3C40F574-4BB0-477D-9E7D-331FD5D8C0A7}" srcId="{97BF3B00-5694-4771-ABCC-5B40B862D324}" destId="{3309081B-2012-4036-B02C-F032F87146D4}" srcOrd="1" destOrd="0" parTransId="{7598B34E-1F0A-41B3-9098-50A16A9CFDDC}" sibTransId="{94461F3B-2370-41E6-9445-AEAE93308DA5}"/>
    <dgm:cxn modelId="{991A2A56-85E2-4F5C-9635-CC3603E2EBEB}" type="presOf" srcId="{75134B95-9DD2-44C5-9340-9F36F7260842}" destId="{4B497898-C1BF-416F-B4F2-0DCF5EE9357E}" srcOrd="0" destOrd="0" presId="urn:microsoft.com/office/officeart/2005/8/layout/process1"/>
    <dgm:cxn modelId="{04F25276-B619-4A22-9BB8-98958DC4A213}" type="presOf" srcId="{584755F4-B1D6-4643-A88D-26211F107642}" destId="{18B642D3-6CF6-49D9-82F7-611529BFCC37}" srcOrd="0" destOrd="0" presId="urn:microsoft.com/office/officeart/2005/8/layout/process1"/>
    <dgm:cxn modelId="{C793E157-E0A9-4768-A329-BFB5BAB1B671}" type="presOf" srcId="{94461F3B-2370-41E6-9445-AEAE93308DA5}" destId="{FC342085-AF5C-4D13-AC2E-2D886146552B}" srcOrd="0" destOrd="0" presId="urn:microsoft.com/office/officeart/2005/8/layout/process1"/>
    <dgm:cxn modelId="{B394A979-B976-4018-88BE-E3AE5DD0F1CD}" type="presOf" srcId="{94461F3B-2370-41E6-9445-AEAE93308DA5}" destId="{94565546-165D-4131-9E65-41AE25F217FE}" srcOrd="1" destOrd="0" presId="urn:microsoft.com/office/officeart/2005/8/layout/process1"/>
    <dgm:cxn modelId="{182A917F-339A-42FC-BDCB-756EEE0AE513}" type="presOf" srcId="{3309081B-2012-4036-B02C-F032F87146D4}" destId="{7595E334-CDE5-45AF-BC57-E06CC04FF5B5}" srcOrd="0" destOrd="0" presId="urn:microsoft.com/office/officeart/2005/8/layout/process1"/>
    <dgm:cxn modelId="{EB546781-0468-41C6-9C1B-7A5987012BC3}" srcId="{97BF3B00-5694-4771-ABCC-5B40B862D324}" destId="{75134B95-9DD2-44C5-9340-9F36F7260842}" srcOrd="2" destOrd="0" parTransId="{6F2EE13F-E81F-4A2F-9F96-D4D1A55B8F80}" sibTransId="{CE21490F-B417-4A6F-B3DC-7941D5E890C1}"/>
    <dgm:cxn modelId="{A2FD6D94-175C-46B9-8F40-7E5A1BD2AFC8}" type="presOf" srcId="{4C57737D-CA0A-4610-94A7-2975973764E3}" destId="{B1AECF62-F8C6-43A0-8EFD-E79D17E67D18}" srcOrd="0" destOrd="0" presId="urn:microsoft.com/office/officeart/2005/8/layout/process1"/>
    <dgm:cxn modelId="{89E7E3A1-5B99-419A-8CFD-1AEE37D028B7}" type="presOf" srcId="{CE21490F-B417-4A6F-B3DC-7941D5E890C1}" destId="{580E41A0-E034-4C95-A4A7-0E27F5C15D19}" srcOrd="1" destOrd="0" presId="urn:microsoft.com/office/officeart/2005/8/layout/process1"/>
    <dgm:cxn modelId="{6CC72AC3-4886-46D9-A149-2391F91D01BF}" type="presOf" srcId="{CE21490F-B417-4A6F-B3DC-7941D5E890C1}" destId="{6ACCDEEA-54F0-4AD3-AFBC-123ADE6A01DC}" srcOrd="0" destOrd="0" presId="urn:microsoft.com/office/officeart/2005/8/layout/process1"/>
    <dgm:cxn modelId="{CCE07DF3-EB1D-4131-9202-94950114A056}" srcId="{97BF3B00-5694-4771-ABCC-5B40B862D324}" destId="{584755F4-B1D6-4643-A88D-26211F107642}" srcOrd="0" destOrd="0" parTransId="{232F0DF6-BD91-4841-B3C3-64FC7B2BE03B}" sibTransId="{9E4EB92F-0A3D-4078-845C-9B5F35BF99ED}"/>
    <dgm:cxn modelId="{E4B8588A-E22C-45AA-9AC3-348E170B616B}" type="presParOf" srcId="{5DC657FF-A98C-4A7A-9D32-8F2E37224427}" destId="{18B642D3-6CF6-49D9-82F7-611529BFCC37}" srcOrd="0" destOrd="0" presId="urn:microsoft.com/office/officeart/2005/8/layout/process1"/>
    <dgm:cxn modelId="{70B1969D-469F-481E-AC3D-3A998A86AD2F}" type="presParOf" srcId="{5DC657FF-A98C-4A7A-9D32-8F2E37224427}" destId="{B40776BD-4381-4BE6-8890-74FB1AD65112}" srcOrd="1" destOrd="0" presId="urn:microsoft.com/office/officeart/2005/8/layout/process1"/>
    <dgm:cxn modelId="{81A1951B-39A1-4FED-91BC-245EC58E2013}" type="presParOf" srcId="{B40776BD-4381-4BE6-8890-74FB1AD65112}" destId="{83F77029-16CB-4B5D-BAEB-40603F90CD37}" srcOrd="0" destOrd="0" presId="urn:microsoft.com/office/officeart/2005/8/layout/process1"/>
    <dgm:cxn modelId="{70AFF5BC-8EFD-442D-92BE-A96206FCB393}" type="presParOf" srcId="{5DC657FF-A98C-4A7A-9D32-8F2E37224427}" destId="{7595E334-CDE5-45AF-BC57-E06CC04FF5B5}" srcOrd="2" destOrd="0" presId="urn:microsoft.com/office/officeart/2005/8/layout/process1"/>
    <dgm:cxn modelId="{0261B9B2-D3E1-44A9-B669-6BE4EFA67561}" type="presParOf" srcId="{5DC657FF-A98C-4A7A-9D32-8F2E37224427}" destId="{FC342085-AF5C-4D13-AC2E-2D886146552B}" srcOrd="3" destOrd="0" presId="urn:microsoft.com/office/officeart/2005/8/layout/process1"/>
    <dgm:cxn modelId="{624B6502-D59C-460B-A95D-7888681BA30B}" type="presParOf" srcId="{FC342085-AF5C-4D13-AC2E-2D886146552B}" destId="{94565546-165D-4131-9E65-41AE25F217FE}" srcOrd="0" destOrd="0" presId="urn:microsoft.com/office/officeart/2005/8/layout/process1"/>
    <dgm:cxn modelId="{35FD20A1-DB39-467E-A89F-8CE892BBDE0E}" type="presParOf" srcId="{5DC657FF-A98C-4A7A-9D32-8F2E37224427}" destId="{4B497898-C1BF-416F-B4F2-0DCF5EE9357E}" srcOrd="4" destOrd="0" presId="urn:microsoft.com/office/officeart/2005/8/layout/process1"/>
    <dgm:cxn modelId="{60628A07-A1BD-4CC9-AF33-7F94A19291C1}" type="presParOf" srcId="{5DC657FF-A98C-4A7A-9D32-8F2E37224427}" destId="{6ACCDEEA-54F0-4AD3-AFBC-123ADE6A01DC}" srcOrd="5" destOrd="0" presId="urn:microsoft.com/office/officeart/2005/8/layout/process1"/>
    <dgm:cxn modelId="{C3BE3C47-B662-40D2-BDB4-2F44E8801CBC}" type="presParOf" srcId="{6ACCDEEA-54F0-4AD3-AFBC-123ADE6A01DC}" destId="{580E41A0-E034-4C95-A4A7-0E27F5C15D19}" srcOrd="0" destOrd="0" presId="urn:microsoft.com/office/officeart/2005/8/layout/process1"/>
    <dgm:cxn modelId="{6E3DFD7D-CDBC-4BC0-8744-1BDF33333F14}" type="presParOf" srcId="{5DC657FF-A98C-4A7A-9D32-8F2E37224427}" destId="{B1AECF62-F8C6-43A0-8EFD-E79D17E67D1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F3B00-5694-4771-ABCC-5B40B862D324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584755F4-B1D6-4643-A88D-26211F107642}">
      <dgm:prSet phldrT="[Texto]"/>
      <dgm:spPr/>
      <dgm:t>
        <a:bodyPr/>
        <a:lstStyle/>
        <a:p>
          <a:r>
            <a:rPr lang="pt-BR" dirty="0"/>
            <a:t>Controle</a:t>
          </a:r>
        </a:p>
      </dgm:t>
    </dgm:pt>
    <dgm:pt modelId="{232F0DF6-BD91-4841-B3C3-64FC7B2BE03B}" type="parTrans" cxnId="{CCE07DF3-EB1D-4131-9202-94950114A056}">
      <dgm:prSet/>
      <dgm:spPr/>
      <dgm:t>
        <a:bodyPr/>
        <a:lstStyle/>
        <a:p>
          <a:endParaRPr lang="pt-BR"/>
        </a:p>
      </dgm:t>
    </dgm:pt>
    <dgm:pt modelId="{9E4EB92F-0A3D-4078-845C-9B5F35BF99ED}" type="sibTrans" cxnId="{CCE07DF3-EB1D-4131-9202-94950114A056}">
      <dgm:prSet/>
      <dgm:spPr/>
      <dgm:t>
        <a:bodyPr/>
        <a:lstStyle/>
        <a:p>
          <a:endParaRPr lang="pt-BR"/>
        </a:p>
      </dgm:t>
    </dgm:pt>
    <dgm:pt modelId="{75134B95-9DD2-44C5-9340-9F36F7260842}">
      <dgm:prSet phldrT="[Texto]"/>
      <dgm:spPr/>
      <dgm:t>
        <a:bodyPr/>
        <a:lstStyle/>
        <a:p>
          <a:r>
            <a:rPr lang="pt-BR" dirty="0"/>
            <a:t>DAO</a:t>
          </a:r>
        </a:p>
      </dgm:t>
    </dgm:pt>
    <dgm:pt modelId="{6F2EE13F-E81F-4A2F-9F96-D4D1A55B8F80}" type="parTrans" cxnId="{EB546781-0468-41C6-9C1B-7A5987012BC3}">
      <dgm:prSet/>
      <dgm:spPr/>
      <dgm:t>
        <a:bodyPr/>
        <a:lstStyle/>
        <a:p>
          <a:endParaRPr lang="pt-BR"/>
        </a:p>
      </dgm:t>
    </dgm:pt>
    <dgm:pt modelId="{CE21490F-B417-4A6F-B3DC-7941D5E890C1}" type="sibTrans" cxnId="{EB546781-0468-41C6-9C1B-7A5987012BC3}">
      <dgm:prSet/>
      <dgm:spPr/>
      <dgm:t>
        <a:bodyPr/>
        <a:lstStyle/>
        <a:p>
          <a:endParaRPr lang="pt-BR"/>
        </a:p>
      </dgm:t>
    </dgm:pt>
    <dgm:pt modelId="{4C57737D-CA0A-4610-94A7-2975973764E3}">
      <dgm:prSet phldrT="[Texto]"/>
      <dgm:spPr/>
      <dgm:t>
        <a:bodyPr/>
        <a:lstStyle/>
        <a:p>
          <a:r>
            <a:rPr lang="pt-BR" dirty="0"/>
            <a:t>Banco de Dados</a:t>
          </a:r>
        </a:p>
      </dgm:t>
    </dgm:pt>
    <dgm:pt modelId="{EE31F52C-E393-4269-8EB6-B02EAE26FC20}" type="parTrans" cxnId="{CED26467-CE06-4A9E-B0BD-FCA5EB4F70B3}">
      <dgm:prSet/>
      <dgm:spPr/>
      <dgm:t>
        <a:bodyPr/>
        <a:lstStyle/>
        <a:p>
          <a:endParaRPr lang="pt-BR"/>
        </a:p>
      </dgm:t>
    </dgm:pt>
    <dgm:pt modelId="{8ECDDAC2-D4B7-4549-94B7-8E3A00E0431F}" type="sibTrans" cxnId="{CED26467-CE06-4A9E-B0BD-FCA5EB4F70B3}">
      <dgm:prSet/>
      <dgm:spPr/>
      <dgm:t>
        <a:bodyPr/>
        <a:lstStyle/>
        <a:p>
          <a:endParaRPr lang="pt-BR"/>
        </a:p>
      </dgm:t>
    </dgm:pt>
    <dgm:pt modelId="{6AD5CC67-E938-4623-8E8B-2B60AE792DDE}">
      <dgm:prSet phldrT="[Texto]"/>
      <dgm:spPr/>
      <dgm:t>
        <a:bodyPr/>
        <a:lstStyle/>
        <a:p>
          <a:r>
            <a:rPr lang="pt-BR" dirty="0"/>
            <a:t>Modelo</a:t>
          </a:r>
        </a:p>
      </dgm:t>
    </dgm:pt>
    <dgm:pt modelId="{B297D00C-E889-4248-AD20-D9F792D18EED}" type="parTrans" cxnId="{161D8DD9-278F-4012-AFE2-47191CB98432}">
      <dgm:prSet/>
      <dgm:spPr/>
      <dgm:t>
        <a:bodyPr/>
        <a:lstStyle/>
        <a:p>
          <a:endParaRPr lang="pt-BR"/>
        </a:p>
      </dgm:t>
    </dgm:pt>
    <dgm:pt modelId="{E7A7101C-6168-4023-8B4E-2741D81C359E}" type="sibTrans" cxnId="{161D8DD9-278F-4012-AFE2-47191CB98432}">
      <dgm:prSet/>
      <dgm:spPr/>
      <dgm:t>
        <a:bodyPr/>
        <a:lstStyle/>
        <a:p>
          <a:endParaRPr lang="pt-BR"/>
        </a:p>
      </dgm:t>
    </dgm:pt>
    <dgm:pt modelId="{897D064E-A130-4408-89B7-443630D891AA}">
      <dgm:prSet phldrT="[Texto]"/>
      <dgm:spPr/>
      <dgm:t>
        <a:bodyPr/>
        <a:lstStyle/>
        <a:p>
          <a:r>
            <a:rPr lang="pt-BR" dirty="0"/>
            <a:t>Business Logic Layer</a:t>
          </a:r>
        </a:p>
      </dgm:t>
    </dgm:pt>
    <dgm:pt modelId="{A60EC793-CC29-44B5-987C-C1E86AAAEB8C}" type="parTrans" cxnId="{5F344511-217F-466B-9ECA-46016B25D3AC}">
      <dgm:prSet/>
      <dgm:spPr/>
      <dgm:t>
        <a:bodyPr/>
        <a:lstStyle/>
        <a:p>
          <a:endParaRPr lang="pt-BR"/>
        </a:p>
      </dgm:t>
    </dgm:pt>
    <dgm:pt modelId="{CA08B6ED-76B7-46A0-A097-07B08B80EB2E}" type="sibTrans" cxnId="{5F344511-217F-466B-9ECA-46016B25D3AC}">
      <dgm:prSet/>
      <dgm:spPr/>
      <dgm:t>
        <a:bodyPr/>
        <a:lstStyle/>
        <a:p>
          <a:endParaRPr lang="pt-BR"/>
        </a:p>
      </dgm:t>
    </dgm:pt>
    <dgm:pt modelId="{5DC657FF-A98C-4A7A-9D32-8F2E37224427}" type="pres">
      <dgm:prSet presAssocID="{97BF3B00-5694-4771-ABCC-5B40B862D324}" presName="Name0" presStyleCnt="0">
        <dgm:presLayoutVars>
          <dgm:dir/>
          <dgm:resizeHandles val="exact"/>
        </dgm:presLayoutVars>
      </dgm:prSet>
      <dgm:spPr/>
    </dgm:pt>
    <dgm:pt modelId="{18B642D3-6CF6-49D9-82F7-611529BFCC37}" type="pres">
      <dgm:prSet presAssocID="{584755F4-B1D6-4643-A88D-26211F107642}" presName="node" presStyleLbl="node1" presStyleIdx="0" presStyleCnt="5" custLinFactY="100000" custLinFactNeighborX="919" custLinFactNeighborY="116676">
        <dgm:presLayoutVars>
          <dgm:bulletEnabled val="1"/>
        </dgm:presLayoutVars>
      </dgm:prSet>
      <dgm:spPr/>
    </dgm:pt>
    <dgm:pt modelId="{B40776BD-4381-4BE6-8890-74FB1AD65112}" type="pres">
      <dgm:prSet presAssocID="{9E4EB92F-0A3D-4078-845C-9B5F35BF99ED}" presName="sibTrans" presStyleLbl="sibTrans2D1" presStyleIdx="0" presStyleCnt="4"/>
      <dgm:spPr/>
    </dgm:pt>
    <dgm:pt modelId="{83F77029-16CB-4B5D-BAEB-40603F90CD37}" type="pres">
      <dgm:prSet presAssocID="{9E4EB92F-0A3D-4078-845C-9B5F35BF99ED}" presName="connectorText" presStyleLbl="sibTrans2D1" presStyleIdx="0" presStyleCnt="4"/>
      <dgm:spPr/>
    </dgm:pt>
    <dgm:pt modelId="{FA318D0B-E3DB-4DA5-998F-F3CE013793D5}" type="pres">
      <dgm:prSet presAssocID="{897D064E-A130-4408-89B7-443630D891AA}" presName="node" presStyleLbl="node1" presStyleIdx="1" presStyleCnt="5" custLinFactNeighborX="-76" custLinFactNeighborY="-52600">
        <dgm:presLayoutVars>
          <dgm:bulletEnabled val="1"/>
        </dgm:presLayoutVars>
      </dgm:prSet>
      <dgm:spPr/>
    </dgm:pt>
    <dgm:pt modelId="{C512E7A5-F645-4A8D-947F-5C7B0C9EA253}" type="pres">
      <dgm:prSet presAssocID="{CA08B6ED-76B7-46A0-A097-07B08B80EB2E}" presName="sibTrans" presStyleLbl="sibTrans2D1" presStyleIdx="1" presStyleCnt="4"/>
      <dgm:spPr/>
    </dgm:pt>
    <dgm:pt modelId="{AAD8E965-15CB-4A0C-B958-833B6AAFEFB2}" type="pres">
      <dgm:prSet presAssocID="{CA08B6ED-76B7-46A0-A097-07B08B80EB2E}" presName="connectorText" presStyleLbl="sibTrans2D1" presStyleIdx="1" presStyleCnt="4"/>
      <dgm:spPr/>
    </dgm:pt>
    <dgm:pt modelId="{ED23D651-840F-4541-808A-FB41C50B8CA0}" type="pres">
      <dgm:prSet presAssocID="{6AD5CC67-E938-4623-8E8B-2B60AE792DDE}" presName="node" presStyleLbl="node1" presStyleIdx="2" presStyleCnt="5" custLinFactY="100000" custLinFactNeighborX="919" custLinFactNeighborY="116676">
        <dgm:presLayoutVars>
          <dgm:bulletEnabled val="1"/>
        </dgm:presLayoutVars>
      </dgm:prSet>
      <dgm:spPr/>
    </dgm:pt>
    <dgm:pt modelId="{375720A4-C4E8-4F96-A6AC-8B07C07D8389}" type="pres">
      <dgm:prSet presAssocID="{E7A7101C-6168-4023-8B4E-2741D81C359E}" presName="sibTrans" presStyleLbl="sibTrans2D1" presStyleIdx="2" presStyleCnt="4"/>
      <dgm:spPr/>
    </dgm:pt>
    <dgm:pt modelId="{86E81BCE-3C0F-4E5C-ADF0-474A5563DD92}" type="pres">
      <dgm:prSet presAssocID="{E7A7101C-6168-4023-8B4E-2741D81C359E}" presName="connectorText" presStyleLbl="sibTrans2D1" presStyleIdx="2" presStyleCnt="4"/>
      <dgm:spPr/>
    </dgm:pt>
    <dgm:pt modelId="{4B497898-C1BF-416F-B4F2-0DCF5EE9357E}" type="pres">
      <dgm:prSet presAssocID="{75134B95-9DD2-44C5-9340-9F36F7260842}" presName="node" presStyleLbl="node1" presStyleIdx="3" presStyleCnt="5" custLinFactY="100000" custLinFactNeighborX="919" custLinFactNeighborY="116676">
        <dgm:presLayoutVars>
          <dgm:bulletEnabled val="1"/>
        </dgm:presLayoutVars>
      </dgm:prSet>
      <dgm:spPr/>
    </dgm:pt>
    <dgm:pt modelId="{6ACCDEEA-54F0-4AD3-AFBC-123ADE6A01DC}" type="pres">
      <dgm:prSet presAssocID="{CE21490F-B417-4A6F-B3DC-7941D5E890C1}" presName="sibTrans" presStyleLbl="sibTrans2D1" presStyleIdx="3" presStyleCnt="4"/>
      <dgm:spPr/>
    </dgm:pt>
    <dgm:pt modelId="{580E41A0-E034-4C95-A4A7-0E27F5C15D19}" type="pres">
      <dgm:prSet presAssocID="{CE21490F-B417-4A6F-B3DC-7941D5E890C1}" presName="connectorText" presStyleLbl="sibTrans2D1" presStyleIdx="3" presStyleCnt="4"/>
      <dgm:spPr/>
    </dgm:pt>
    <dgm:pt modelId="{B1AECF62-F8C6-43A0-8EFD-E79D17E67D18}" type="pres">
      <dgm:prSet presAssocID="{4C57737D-CA0A-4610-94A7-2975973764E3}" presName="node" presStyleLbl="node1" presStyleIdx="4" presStyleCnt="5" custLinFactY="100000" custLinFactNeighborX="919" custLinFactNeighborY="116676">
        <dgm:presLayoutVars>
          <dgm:bulletEnabled val="1"/>
        </dgm:presLayoutVars>
      </dgm:prSet>
      <dgm:spPr/>
    </dgm:pt>
  </dgm:ptLst>
  <dgm:cxnLst>
    <dgm:cxn modelId="{5F344511-217F-466B-9ECA-46016B25D3AC}" srcId="{97BF3B00-5694-4771-ABCC-5B40B862D324}" destId="{897D064E-A130-4408-89B7-443630D891AA}" srcOrd="1" destOrd="0" parTransId="{A60EC793-CC29-44B5-987C-C1E86AAAEB8C}" sibTransId="{CA08B6ED-76B7-46A0-A097-07B08B80EB2E}"/>
    <dgm:cxn modelId="{2043A92B-1EE2-4D9C-AA08-3A7450631534}" type="presOf" srcId="{CA08B6ED-76B7-46A0-A097-07B08B80EB2E}" destId="{C512E7A5-F645-4A8D-947F-5C7B0C9EA253}" srcOrd="0" destOrd="0" presId="urn:microsoft.com/office/officeart/2005/8/layout/process1"/>
    <dgm:cxn modelId="{34108A2C-527F-4A0A-B401-5385EF36A2FC}" type="presOf" srcId="{9E4EB92F-0A3D-4078-845C-9B5F35BF99ED}" destId="{B40776BD-4381-4BE6-8890-74FB1AD65112}" srcOrd="0" destOrd="0" presId="urn:microsoft.com/office/officeart/2005/8/layout/process1"/>
    <dgm:cxn modelId="{98CC6A3B-BEE5-418C-B4E1-E1C89282CF5C}" type="presOf" srcId="{97BF3B00-5694-4771-ABCC-5B40B862D324}" destId="{5DC657FF-A98C-4A7A-9D32-8F2E37224427}" srcOrd="0" destOrd="0" presId="urn:microsoft.com/office/officeart/2005/8/layout/process1"/>
    <dgm:cxn modelId="{CED26467-CE06-4A9E-B0BD-FCA5EB4F70B3}" srcId="{97BF3B00-5694-4771-ABCC-5B40B862D324}" destId="{4C57737D-CA0A-4610-94A7-2975973764E3}" srcOrd="4" destOrd="0" parTransId="{EE31F52C-E393-4269-8EB6-B02EAE26FC20}" sibTransId="{8ECDDAC2-D4B7-4549-94B7-8E3A00E0431F}"/>
    <dgm:cxn modelId="{AB457771-593C-461C-8A0D-8DDC5FAA0C64}" type="presOf" srcId="{9E4EB92F-0A3D-4078-845C-9B5F35BF99ED}" destId="{83F77029-16CB-4B5D-BAEB-40603F90CD37}" srcOrd="1" destOrd="0" presId="urn:microsoft.com/office/officeart/2005/8/layout/process1"/>
    <dgm:cxn modelId="{991A2A56-85E2-4F5C-9635-CC3603E2EBEB}" type="presOf" srcId="{75134B95-9DD2-44C5-9340-9F36F7260842}" destId="{4B497898-C1BF-416F-B4F2-0DCF5EE9357E}" srcOrd="0" destOrd="0" presId="urn:microsoft.com/office/officeart/2005/8/layout/process1"/>
    <dgm:cxn modelId="{04F25276-B619-4A22-9BB8-98958DC4A213}" type="presOf" srcId="{584755F4-B1D6-4643-A88D-26211F107642}" destId="{18B642D3-6CF6-49D9-82F7-611529BFCC37}" srcOrd="0" destOrd="0" presId="urn:microsoft.com/office/officeart/2005/8/layout/process1"/>
    <dgm:cxn modelId="{9B076B79-1693-4E39-B0D7-1F43787E4080}" type="presOf" srcId="{897D064E-A130-4408-89B7-443630D891AA}" destId="{FA318D0B-E3DB-4DA5-998F-F3CE013793D5}" srcOrd="0" destOrd="0" presId="urn:microsoft.com/office/officeart/2005/8/layout/process1"/>
    <dgm:cxn modelId="{EB546781-0468-41C6-9C1B-7A5987012BC3}" srcId="{97BF3B00-5694-4771-ABCC-5B40B862D324}" destId="{75134B95-9DD2-44C5-9340-9F36F7260842}" srcOrd="3" destOrd="0" parTransId="{6F2EE13F-E81F-4A2F-9F96-D4D1A55B8F80}" sibTransId="{CE21490F-B417-4A6F-B3DC-7941D5E890C1}"/>
    <dgm:cxn modelId="{C08D9D92-B3BE-43D8-A52C-9E03CAD86421}" type="presOf" srcId="{E7A7101C-6168-4023-8B4E-2741D81C359E}" destId="{375720A4-C4E8-4F96-A6AC-8B07C07D8389}" srcOrd="0" destOrd="0" presId="urn:microsoft.com/office/officeart/2005/8/layout/process1"/>
    <dgm:cxn modelId="{A2FD6D94-175C-46B9-8F40-7E5A1BD2AFC8}" type="presOf" srcId="{4C57737D-CA0A-4610-94A7-2975973764E3}" destId="{B1AECF62-F8C6-43A0-8EFD-E79D17E67D18}" srcOrd="0" destOrd="0" presId="urn:microsoft.com/office/officeart/2005/8/layout/process1"/>
    <dgm:cxn modelId="{C6F6189D-40F1-458C-AEE5-637B6039D768}" type="presOf" srcId="{6AD5CC67-E938-4623-8E8B-2B60AE792DDE}" destId="{ED23D651-840F-4541-808A-FB41C50B8CA0}" srcOrd="0" destOrd="0" presId="urn:microsoft.com/office/officeart/2005/8/layout/process1"/>
    <dgm:cxn modelId="{89E7E3A1-5B99-419A-8CFD-1AEE37D028B7}" type="presOf" srcId="{CE21490F-B417-4A6F-B3DC-7941D5E890C1}" destId="{580E41A0-E034-4C95-A4A7-0E27F5C15D19}" srcOrd="1" destOrd="0" presId="urn:microsoft.com/office/officeart/2005/8/layout/process1"/>
    <dgm:cxn modelId="{6CC72AC3-4886-46D9-A149-2391F91D01BF}" type="presOf" srcId="{CE21490F-B417-4A6F-B3DC-7941D5E890C1}" destId="{6ACCDEEA-54F0-4AD3-AFBC-123ADE6A01DC}" srcOrd="0" destOrd="0" presId="urn:microsoft.com/office/officeart/2005/8/layout/process1"/>
    <dgm:cxn modelId="{161D8DD9-278F-4012-AFE2-47191CB98432}" srcId="{97BF3B00-5694-4771-ABCC-5B40B862D324}" destId="{6AD5CC67-E938-4623-8E8B-2B60AE792DDE}" srcOrd="2" destOrd="0" parTransId="{B297D00C-E889-4248-AD20-D9F792D18EED}" sibTransId="{E7A7101C-6168-4023-8B4E-2741D81C359E}"/>
    <dgm:cxn modelId="{1771EBEF-2888-4366-AEFE-D32A450CD438}" type="presOf" srcId="{E7A7101C-6168-4023-8B4E-2741D81C359E}" destId="{86E81BCE-3C0F-4E5C-ADF0-474A5563DD92}" srcOrd="1" destOrd="0" presId="urn:microsoft.com/office/officeart/2005/8/layout/process1"/>
    <dgm:cxn modelId="{CCE07DF3-EB1D-4131-9202-94950114A056}" srcId="{97BF3B00-5694-4771-ABCC-5B40B862D324}" destId="{584755F4-B1D6-4643-A88D-26211F107642}" srcOrd="0" destOrd="0" parTransId="{232F0DF6-BD91-4841-B3C3-64FC7B2BE03B}" sibTransId="{9E4EB92F-0A3D-4078-845C-9B5F35BF99ED}"/>
    <dgm:cxn modelId="{B8E841FC-339C-485F-A57D-9694651B7ED4}" type="presOf" srcId="{CA08B6ED-76B7-46A0-A097-07B08B80EB2E}" destId="{AAD8E965-15CB-4A0C-B958-833B6AAFEFB2}" srcOrd="1" destOrd="0" presId="urn:microsoft.com/office/officeart/2005/8/layout/process1"/>
    <dgm:cxn modelId="{E4B8588A-E22C-45AA-9AC3-348E170B616B}" type="presParOf" srcId="{5DC657FF-A98C-4A7A-9D32-8F2E37224427}" destId="{18B642D3-6CF6-49D9-82F7-611529BFCC37}" srcOrd="0" destOrd="0" presId="urn:microsoft.com/office/officeart/2005/8/layout/process1"/>
    <dgm:cxn modelId="{70B1969D-469F-481E-AC3D-3A998A86AD2F}" type="presParOf" srcId="{5DC657FF-A98C-4A7A-9D32-8F2E37224427}" destId="{B40776BD-4381-4BE6-8890-74FB1AD65112}" srcOrd="1" destOrd="0" presId="urn:microsoft.com/office/officeart/2005/8/layout/process1"/>
    <dgm:cxn modelId="{81A1951B-39A1-4FED-91BC-245EC58E2013}" type="presParOf" srcId="{B40776BD-4381-4BE6-8890-74FB1AD65112}" destId="{83F77029-16CB-4B5D-BAEB-40603F90CD37}" srcOrd="0" destOrd="0" presId="urn:microsoft.com/office/officeart/2005/8/layout/process1"/>
    <dgm:cxn modelId="{A2A38BA2-3E7E-4000-B9B1-760059C9448F}" type="presParOf" srcId="{5DC657FF-A98C-4A7A-9D32-8F2E37224427}" destId="{FA318D0B-E3DB-4DA5-998F-F3CE013793D5}" srcOrd="2" destOrd="0" presId="urn:microsoft.com/office/officeart/2005/8/layout/process1"/>
    <dgm:cxn modelId="{80B8BACF-787B-4FD3-8A69-9BA6665A276A}" type="presParOf" srcId="{5DC657FF-A98C-4A7A-9D32-8F2E37224427}" destId="{C512E7A5-F645-4A8D-947F-5C7B0C9EA253}" srcOrd="3" destOrd="0" presId="urn:microsoft.com/office/officeart/2005/8/layout/process1"/>
    <dgm:cxn modelId="{49B4E53D-1B72-438C-9412-433FE8CD6DEA}" type="presParOf" srcId="{C512E7A5-F645-4A8D-947F-5C7B0C9EA253}" destId="{AAD8E965-15CB-4A0C-B958-833B6AAFEFB2}" srcOrd="0" destOrd="0" presId="urn:microsoft.com/office/officeart/2005/8/layout/process1"/>
    <dgm:cxn modelId="{C9CA7EC2-4BD6-4EBE-9FFF-DF04D03A0731}" type="presParOf" srcId="{5DC657FF-A98C-4A7A-9D32-8F2E37224427}" destId="{ED23D651-840F-4541-808A-FB41C50B8CA0}" srcOrd="4" destOrd="0" presId="urn:microsoft.com/office/officeart/2005/8/layout/process1"/>
    <dgm:cxn modelId="{371597D9-1EF8-405D-BCB7-5BD65F36E106}" type="presParOf" srcId="{5DC657FF-A98C-4A7A-9D32-8F2E37224427}" destId="{375720A4-C4E8-4F96-A6AC-8B07C07D8389}" srcOrd="5" destOrd="0" presId="urn:microsoft.com/office/officeart/2005/8/layout/process1"/>
    <dgm:cxn modelId="{FB19C0BC-E2E2-4CF0-AE1A-4FA7E0D04808}" type="presParOf" srcId="{375720A4-C4E8-4F96-A6AC-8B07C07D8389}" destId="{86E81BCE-3C0F-4E5C-ADF0-474A5563DD92}" srcOrd="0" destOrd="0" presId="urn:microsoft.com/office/officeart/2005/8/layout/process1"/>
    <dgm:cxn modelId="{35FD20A1-DB39-467E-A89F-8CE892BBDE0E}" type="presParOf" srcId="{5DC657FF-A98C-4A7A-9D32-8F2E37224427}" destId="{4B497898-C1BF-416F-B4F2-0DCF5EE9357E}" srcOrd="6" destOrd="0" presId="urn:microsoft.com/office/officeart/2005/8/layout/process1"/>
    <dgm:cxn modelId="{60628A07-A1BD-4CC9-AF33-7F94A19291C1}" type="presParOf" srcId="{5DC657FF-A98C-4A7A-9D32-8F2E37224427}" destId="{6ACCDEEA-54F0-4AD3-AFBC-123ADE6A01DC}" srcOrd="7" destOrd="0" presId="urn:microsoft.com/office/officeart/2005/8/layout/process1"/>
    <dgm:cxn modelId="{C3BE3C47-B662-40D2-BDB4-2F44E8801CBC}" type="presParOf" srcId="{6ACCDEEA-54F0-4AD3-AFBC-123ADE6A01DC}" destId="{580E41A0-E034-4C95-A4A7-0E27F5C15D19}" srcOrd="0" destOrd="0" presId="urn:microsoft.com/office/officeart/2005/8/layout/process1"/>
    <dgm:cxn modelId="{6E3DFD7D-CDBC-4BC0-8744-1BDF33333F14}" type="presParOf" srcId="{5DC657FF-A98C-4A7A-9D32-8F2E37224427}" destId="{B1AECF62-F8C6-43A0-8EFD-E79D17E67D1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F3B00-5694-4771-ABCC-5B40B862D324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584755F4-B1D6-4643-A88D-26211F107642}">
      <dgm:prSet phldrT="[Texto]"/>
      <dgm:spPr/>
      <dgm:t>
        <a:bodyPr/>
        <a:lstStyle/>
        <a:p>
          <a:r>
            <a:rPr lang="pt-BR" dirty="0"/>
            <a:t>Controle</a:t>
          </a:r>
        </a:p>
      </dgm:t>
    </dgm:pt>
    <dgm:pt modelId="{232F0DF6-BD91-4841-B3C3-64FC7B2BE03B}" type="parTrans" cxnId="{CCE07DF3-EB1D-4131-9202-94950114A056}">
      <dgm:prSet/>
      <dgm:spPr/>
      <dgm:t>
        <a:bodyPr/>
        <a:lstStyle/>
        <a:p>
          <a:endParaRPr lang="pt-BR"/>
        </a:p>
      </dgm:t>
    </dgm:pt>
    <dgm:pt modelId="{9E4EB92F-0A3D-4078-845C-9B5F35BF99ED}" type="sibTrans" cxnId="{CCE07DF3-EB1D-4131-9202-94950114A056}">
      <dgm:prSet/>
      <dgm:spPr/>
      <dgm:t>
        <a:bodyPr/>
        <a:lstStyle/>
        <a:p>
          <a:endParaRPr lang="pt-BR"/>
        </a:p>
      </dgm:t>
    </dgm:pt>
    <dgm:pt modelId="{75134B95-9DD2-44C5-9340-9F36F7260842}">
      <dgm:prSet phldrT="[Texto]"/>
      <dgm:spPr/>
      <dgm:t>
        <a:bodyPr/>
        <a:lstStyle/>
        <a:p>
          <a:r>
            <a:rPr lang="pt-BR" dirty="0"/>
            <a:t>DAO</a:t>
          </a:r>
        </a:p>
      </dgm:t>
    </dgm:pt>
    <dgm:pt modelId="{6F2EE13F-E81F-4A2F-9F96-D4D1A55B8F80}" type="parTrans" cxnId="{EB546781-0468-41C6-9C1B-7A5987012BC3}">
      <dgm:prSet/>
      <dgm:spPr/>
      <dgm:t>
        <a:bodyPr/>
        <a:lstStyle/>
        <a:p>
          <a:endParaRPr lang="pt-BR"/>
        </a:p>
      </dgm:t>
    </dgm:pt>
    <dgm:pt modelId="{CE21490F-B417-4A6F-B3DC-7941D5E890C1}" type="sibTrans" cxnId="{EB546781-0468-41C6-9C1B-7A5987012BC3}">
      <dgm:prSet/>
      <dgm:spPr/>
      <dgm:t>
        <a:bodyPr/>
        <a:lstStyle/>
        <a:p>
          <a:endParaRPr lang="pt-BR"/>
        </a:p>
      </dgm:t>
    </dgm:pt>
    <dgm:pt modelId="{4C57737D-CA0A-4610-94A7-2975973764E3}">
      <dgm:prSet phldrT="[Texto]"/>
      <dgm:spPr/>
      <dgm:t>
        <a:bodyPr/>
        <a:lstStyle/>
        <a:p>
          <a:r>
            <a:rPr lang="pt-BR" dirty="0"/>
            <a:t>Banco de Dados</a:t>
          </a:r>
        </a:p>
      </dgm:t>
    </dgm:pt>
    <dgm:pt modelId="{EE31F52C-E393-4269-8EB6-B02EAE26FC20}" type="parTrans" cxnId="{CED26467-CE06-4A9E-B0BD-FCA5EB4F70B3}">
      <dgm:prSet/>
      <dgm:spPr/>
      <dgm:t>
        <a:bodyPr/>
        <a:lstStyle/>
        <a:p>
          <a:endParaRPr lang="pt-BR"/>
        </a:p>
      </dgm:t>
    </dgm:pt>
    <dgm:pt modelId="{8ECDDAC2-D4B7-4549-94B7-8E3A00E0431F}" type="sibTrans" cxnId="{CED26467-CE06-4A9E-B0BD-FCA5EB4F70B3}">
      <dgm:prSet/>
      <dgm:spPr/>
      <dgm:t>
        <a:bodyPr/>
        <a:lstStyle/>
        <a:p>
          <a:endParaRPr lang="pt-BR"/>
        </a:p>
      </dgm:t>
    </dgm:pt>
    <dgm:pt modelId="{6AD5CC67-E938-4623-8E8B-2B60AE792DDE}">
      <dgm:prSet phldrT="[Texto]"/>
      <dgm:spPr/>
      <dgm:t>
        <a:bodyPr/>
        <a:lstStyle/>
        <a:p>
          <a:r>
            <a:rPr lang="pt-BR" dirty="0"/>
            <a:t>Modelo</a:t>
          </a:r>
        </a:p>
      </dgm:t>
    </dgm:pt>
    <dgm:pt modelId="{B297D00C-E889-4248-AD20-D9F792D18EED}" type="parTrans" cxnId="{161D8DD9-278F-4012-AFE2-47191CB98432}">
      <dgm:prSet/>
      <dgm:spPr/>
      <dgm:t>
        <a:bodyPr/>
        <a:lstStyle/>
        <a:p>
          <a:endParaRPr lang="pt-BR"/>
        </a:p>
      </dgm:t>
    </dgm:pt>
    <dgm:pt modelId="{E7A7101C-6168-4023-8B4E-2741D81C359E}" type="sibTrans" cxnId="{161D8DD9-278F-4012-AFE2-47191CB98432}">
      <dgm:prSet/>
      <dgm:spPr/>
      <dgm:t>
        <a:bodyPr/>
        <a:lstStyle/>
        <a:p>
          <a:endParaRPr lang="pt-BR"/>
        </a:p>
      </dgm:t>
    </dgm:pt>
    <dgm:pt modelId="{897D064E-A130-4408-89B7-443630D891AA}">
      <dgm:prSet phldrT="[Texto]"/>
      <dgm:spPr/>
      <dgm:t>
        <a:bodyPr/>
        <a:lstStyle/>
        <a:p>
          <a:r>
            <a:rPr lang="pt-BR" dirty="0"/>
            <a:t>BLL</a:t>
          </a:r>
        </a:p>
      </dgm:t>
    </dgm:pt>
    <dgm:pt modelId="{A60EC793-CC29-44B5-987C-C1E86AAAEB8C}" type="parTrans" cxnId="{5F344511-217F-466B-9ECA-46016B25D3AC}">
      <dgm:prSet/>
      <dgm:spPr/>
      <dgm:t>
        <a:bodyPr/>
        <a:lstStyle/>
        <a:p>
          <a:endParaRPr lang="pt-BR"/>
        </a:p>
      </dgm:t>
    </dgm:pt>
    <dgm:pt modelId="{CA08B6ED-76B7-46A0-A097-07B08B80EB2E}" type="sibTrans" cxnId="{5F344511-217F-466B-9ECA-46016B25D3AC}">
      <dgm:prSet/>
      <dgm:spPr/>
      <dgm:t>
        <a:bodyPr/>
        <a:lstStyle/>
        <a:p>
          <a:endParaRPr lang="pt-BR"/>
        </a:p>
      </dgm:t>
    </dgm:pt>
    <dgm:pt modelId="{D47321F7-36BA-456C-8491-0409242081C7}">
      <dgm:prSet phldrT="[Texto]"/>
      <dgm:spPr/>
      <dgm:t>
        <a:bodyPr/>
        <a:lstStyle/>
        <a:p>
          <a:r>
            <a:rPr lang="pt-BR" dirty="0"/>
            <a:t>Fachada</a:t>
          </a:r>
        </a:p>
      </dgm:t>
    </dgm:pt>
    <dgm:pt modelId="{C9356EED-E87B-4F78-BE48-1A3A4294BCC1}" type="parTrans" cxnId="{02F32C43-1068-4085-ACC7-D7D29BB0F480}">
      <dgm:prSet/>
      <dgm:spPr/>
      <dgm:t>
        <a:bodyPr/>
        <a:lstStyle/>
        <a:p>
          <a:endParaRPr lang="pt-BR"/>
        </a:p>
      </dgm:t>
    </dgm:pt>
    <dgm:pt modelId="{3F9C5087-152F-424E-B0B7-18E77174D4CF}" type="sibTrans" cxnId="{02F32C43-1068-4085-ACC7-D7D29BB0F480}">
      <dgm:prSet/>
      <dgm:spPr/>
      <dgm:t>
        <a:bodyPr/>
        <a:lstStyle/>
        <a:p>
          <a:endParaRPr lang="pt-BR"/>
        </a:p>
      </dgm:t>
    </dgm:pt>
    <dgm:pt modelId="{5DC657FF-A98C-4A7A-9D32-8F2E37224427}" type="pres">
      <dgm:prSet presAssocID="{97BF3B00-5694-4771-ABCC-5B40B862D324}" presName="Name0" presStyleCnt="0">
        <dgm:presLayoutVars>
          <dgm:dir/>
          <dgm:resizeHandles val="exact"/>
        </dgm:presLayoutVars>
      </dgm:prSet>
      <dgm:spPr/>
    </dgm:pt>
    <dgm:pt modelId="{18B642D3-6CF6-49D9-82F7-611529BFCC37}" type="pres">
      <dgm:prSet presAssocID="{584755F4-B1D6-4643-A88D-26211F107642}" presName="node" presStyleLbl="node1" presStyleIdx="0" presStyleCnt="6" custLinFactY="100000" custLinFactNeighborX="919" custLinFactNeighborY="116676">
        <dgm:presLayoutVars>
          <dgm:bulletEnabled val="1"/>
        </dgm:presLayoutVars>
      </dgm:prSet>
      <dgm:spPr/>
    </dgm:pt>
    <dgm:pt modelId="{B40776BD-4381-4BE6-8890-74FB1AD65112}" type="pres">
      <dgm:prSet presAssocID="{9E4EB92F-0A3D-4078-845C-9B5F35BF99ED}" presName="sibTrans" presStyleLbl="sibTrans2D1" presStyleIdx="0" presStyleCnt="5"/>
      <dgm:spPr/>
    </dgm:pt>
    <dgm:pt modelId="{83F77029-16CB-4B5D-BAEB-40603F90CD37}" type="pres">
      <dgm:prSet presAssocID="{9E4EB92F-0A3D-4078-845C-9B5F35BF99ED}" presName="connectorText" presStyleLbl="sibTrans2D1" presStyleIdx="0" presStyleCnt="5"/>
      <dgm:spPr/>
    </dgm:pt>
    <dgm:pt modelId="{FA318D0B-E3DB-4DA5-998F-F3CE013793D5}" type="pres">
      <dgm:prSet presAssocID="{897D064E-A130-4408-89B7-443630D891AA}" presName="node" presStyleLbl="node1" presStyleIdx="1" presStyleCnt="6" custLinFactNeighborX="-76" custLinFactNeighborY="-52600">
        <dgm:presLayoutVars>
          <dgm:bulletEnabled val="1"/>
        </dgm:presLayoutVars>
      </dgm:prSet>
      <dgm:spPr/>
    </dgm:pt>
    <dgm:pt modelId="{C512E7A5-F645-4A8D-947F-5C7B0C9EA253}" type="pres">
      <dgm:prSet presAssocID="{CA08B6ED-76B7-46A0-A097-07B08B80EB2E}" presName="sibTrans" presStyleLbl="sibTrans2D1" presStyleIdx="1" presStyleCnt="5"/>
      <dgm:spPr/>
    </dgm:pt>
    <dgm:pt modelId="{AAD8E965-15CB-4A0C-B958-833B6AAFEFB2}" type="pres">
      <dgm:prSet presAssocID="{CA08B6ED-76B7-46A0-A097-07B08B80EB2E}" presName="connectorText" presStyleLbl="sibTrans2D1" presStyleIdx="1" presStyleCnt="5"/>
      <dgm:spPr/>
    </dgm:pt>
    <dgm:pt modelId="{D7398A12-E849-4F1A-B914-5AB437FD8BCE}" type="pres">
      <dgm:prSet presAssocID="{D47321F7-36BA-456C-8491-0409242081C7}" presName="node" presStyleLbl="node1" presStyleIdx="2" presStyleCnt="6" custLinFactNeighborX="42505" custLinFactNeighborY="-49522">
        <dgm:presLayoutVars>
          <dgm:bulletEnabled val="1"/>
        </dgm:presLayoutVars>
      </dgm:prSet>
      <dgm:spPr/>
    </dgm:pt>
    <dgm:pt modelId="{BE5AA9A8-892B-4652-9FEC-A680E4AA2377}" type="pres">
      <dgm:prSet presAssocID="{3F9C5087-152F-424E-B0B7-18E77174D4CF}" presName="sibTrans" presStyleLbl="sibTrans2D1" presStyleIdx="2" presStyleCnt="5"/>
      <dgm:spPr/>
    </dgm:pt>
    <dgm:pt modelId="{09793E50-2C84-43AD-9492-A925007B1224}" type="pres">
      <dgm:prSet presAssocID="{3F9C5087-152F-424E-B0B7-18E77174D4CF}" presName="connectorText" presStyleLbl="sibTrans2D1" presStyleIdx="2" presStyleCnt="5"/>
      <dgm:spPr/>
    </dgm:pt>
    <dgm:pt modelId="{ED23D651-840F-4541-808A-FB41C50B8CA0}" type="pres">
      <dgm:prSet presAssocID="{6AD5CC67-E938-4623-8E8B-2B60AE792DDE}" presName="node" presStyleLbl="node1" presStyleIdx="3" presStyleCnt="6" custLinFactY="100000" custLinFactNeighborX="919" custLinFactNeighborY="116676">
        <dgm:presLayoutVars>
          <dgm:bulletEnabled val="1"/>
        </dgm:presLayoutVars>
      </dgm:prSet>
      <dgm:spPr/>
    </dgm:pt>
    <dgm:pt modelId="{375720A4-C4E8-4F96-A6AC-8B07C07D8389}" type="pres">
      <dgm:prSet presAssocID="{E7A7101C-6168-4023-8B4E-2741D81C359E}" presName="sibTrans" presStyleLbl="sibTrans2D1" presStyleIdx="3" presStyleCnt="5"/>
      <dgm:spPr/>
    </dgm:pt>
    <dgm:pt modelId="{86E81BCE-3C0F-4E5C-ADF0-474A5563DD92}" type="pres">
      <dgm:prSet presAssocID="{E7A7101C-6168-4023-8B4E-2741D81C359E}" presName="connectorText" presStyleLbl="sibTrans2D1" presStyleIdx="3" presStyleCnt="5"/>
      <dgm:spPr/>
    </dgm:pt>
    <dgm:pt modelId="{4B497898-C1BF-416F-B4F2-0DCF5EE9357E}" type="pres">
      <dgm:prSet presAssocID="{75134B95-9DD2-44C5-9340-9F36F7260842}" presName="node" presStyleLbl="node1" presStyleIdx="4" presStyleCnt="6" custLinFactY="100000" custLinFactNeighborX="919" custLinFactNeighborY="116676">
        <dgm:presLayoutVars>
          <dgm:bulletEnabled val="1"/>
        </dgm:presLayoutVars>
      </dgm:prSet>
      <dgm:spPr/>
    </dgm:pt>
    <dgm:pt modelId="{6ACCDEEA-54F0-4AD3-AFBC-123ADE6A01DC}" type="pres">
      <dgm:prSet presAssocID="{CE21490F-B417-4A6F-B3DC-7941D5E890C1}" presName="sibTrans" presStyleLbl="sibTrans2D1" presStyleIdx="4" presStyleCnt="5"/>
      <dgm:spPr/>
    </dgm:pt>
    <dgm:pt modelId="{580E41A0-E034-4C95-A4A7-0E27F5C15D19}" type="pres">
      <dgm:prSet presAssocID="{CE21490F-B417-4A6F-B3DC-7941D5E890C1}" presName="connectorText" presStyleLbl="sibTrans2D1" presStyleIdx="4" presStyleCnt="5"/>
      <dgm:spPr/>
    </dgm:pt>
    <dgm:pt modelId="{B1AECF62-F8C6-43A0-8EFD-E79D17E67D18}" type="pres">
      <dgm:prSet presAssocID="{4C57737D-CA0A-4610-94A7-2975973764E3}" presName="node" presStyleLbl="node1" presStyleIdx="5" presStyleCnt="6" custLinFactY="100000" custLinFactNeighborX="919" custLinFactNeighborY="116676">
        <dgm:presLayoutVars>
          <dgm:bulletEnabled val="1"/>
        </dgm:presLayoutVars>
      </dgm:prSet>
      <dgm:spPr/>
    </dgm:pt>
  </dgm:ptLst>
  <dgm:cxnLst>
    <dgm:cxn modelId="{5F344511-217F-466B-9ECA-46016B25D3AC}" srcId="{97BF3B00-5694-4771-ABCC-5B40B862D324}" destId="{897D064E-A130-4408-89B7-443630D891AA}" srcOrd="1" destOrd="0" parTransId="{A60EC793-CC29-44B5-987C-C1E86AAAEB8C}" sibTransId="{CA08B6ED-76B7-46A0-A097-07B08B80EB2E}"/>
    <dgm:cxn modelId="{2043A92B-1EE2-4D9C-AA08-3A7450631534}" type="presOf" srcId="{CA08B6ED-76B7-46A0-A097-07B08B80EB2E}" destId="{C512E7A5-F645-4A8D-947F-5C7B0C9EA253}" srcOrd="0" destOrd="0" presId="urn:microsoft.com/office/officeart/2005/8/layout/process1"/>
    <dgm:cxn modelId="{34108A2C-527F-4A0A-B401-5385EF36A2FC}" type="presOf" srcId="{9E4EB92F-0A3D-4078-845C-9B5F35BF99ED}" destId="{B40776BD-4381-4BE6-8890-74FB1AD65112}" srcOrd="0" destOrd="0" presId="urn:microsoft.com/office/officeart/2005/8/layout/process1"/>
    <dgm:cxn modelId="{7280B039-F2D5-4CC3-9422-3B569B8BCB56}" type="presOf" srcId="{3F9C5087-152F-424E-B0B7-18E77174D4CF}" destId="{09793E50-2C84-43AD-9492-A925007B1224}" srcOrd="1" destOrd="0" presId="urn:microsoft.com/office/officeart/2005/8/layout/process1"/>
    <dgm:cxn modelId="{98CC6A3B-BEE5-418C-B4E1-E1C89282CF5C}" type="presOf" srcId="{97BF3B00-5694-4771-ABCC-5B40B862D324}" destId="{5DC657FF-A98C-4A7A-9D32-8F2E37224427}" srcOrd="0" destOrd="0" presId="urn:microsoft.com/office/officeart/2005/8/layout/process1"/>
    <dgm:cxn modelId="{8A48115F-9499-4977-9271-C1998ED60F41}" type="presOf" srcId="{3F9C5087-152F-424E-B0B7-18E77174D4CF}" destId="{BE5AA9A8-892B-4652-9FEC-A680E4AA2377}" srcOrd="0" destOrd="0" presId="urn:microsoft.com/office/officeart/2005/8/layout/process1"/>
    <dgm:cxn modelId="{02F32C43-1068-4085-ACC7-D7D29BB0F480}" srcId="{97BF3B00-5694-4771-ABCC-5B40B862D324}" destId="{D47321F7-36BA-456C-8491-0409242081C7}" srcOrd="2" destOrd="0" parTransId="{C9356EED-E87B-4F78-BE48-1A3A4294BCC1}" sibTransId="{3F9C5087-152F-424E-B0B7-18E77174D4CF}"/>
    <dgm:cxn modelId="{CED26467-CE06-4A9E-B0BD-FCA5EB4F70B3}" srcId="{97BF3B00-5694-4771-ABCC-5B40B862D324}" destId="{4C57737D-CA0A-4610-94A7-2975973764E3}" srcOrd="5" destOrd="0" parTransId="{EE31F52C-E393-4269-8EB6-B02EAE26FC20}" sibTransId="{8ECDDAC2-D4B7-4549-94B7-8E3A00E0431F}"/>
    <dgm:cxn modelId="{AB457771-593C-461C-8A0D-8DDC5FAA0C64}" type="presOf" srcId="{9E4EB92F-0A3D-4078-845C-9B5F35BF99ED}" destId="{83F77029-16CB-4B5D-BAEB-40603F90CD37}" srcOrd="1" destOrd="0" presId="urn:microsoft.com/office/officeart/2005/8/layout/process1"/>
    <dgm:cxn modelId="{991A2A56-85E2-4F5C-9635-CC3603E2EBEB}" type="presOf" srcId="{75134B95-9DD2-44C5-9340-9F36F7260842}" destId="{4B497898-C1BF-416F-B4F2-0DCF5EE9357E}" srcOrd="0" destOrd="0" presId="urn:microsoft.com/office/officeart/2005/8/layout/process1"/>
    <dgm:cxn modelId="{04F25276-B619-4A22-9BB8-98958DC4A213}" type="presOf" srcId="{584755F4-B1D6-4643-A88D-26211F107642}" destId="{18B642D3-6CF6-49D9-82F7-611529BFCC37}" srcOrd="0" destOrd="0" presId="urn:microsoft.com/office/officeart/2005/8/layout/process1"/>
    <dgm:cxn modelId="{9B076B79-1693-4E39-B0D7-1F43787E4080}" type="presOf" srcId="{897D064E-A130-4408-89B7-443630D891AA}" destId="{FA318D0B-E3DB-4DA5-998F-F3CE013793D5}" srcOrd="0" destOrd="0" presId="urn:microsoft.com/office/officeart/2005/8/layout/process1"/>
    <dgm:cxn modelId="{EB546781-0468-41C6-9C1B-7A5987012BC3}" srcId="{97BF3B00-5694-4771-ABCC-5B40B862D324}" destId="{75134B95-9DD2-44C5-9340-9F36F7260842}" srcOrd="4" destOrd="0" parTransId="{6F2EE13F-E81F-4A2F-9F96-D4D1A55B8F80}" sibTransId="{CE21490F-B417-4A6F-B3DC-7941D5E890C1}"/>
    <dgm:cxn modelId="{C08D9D92-B3BE-43D8-A52C-9E03CAD86421}" type="presOf" srcId="{E7A7101C-6168-4023-8B4E-2741D81C359E}" destId="{375720A4-C4E8-4F96-A6AC-8B07C07D8389}" srcOrd="0" destOrd="0" presId="urn:microsoft.com/office/officeart/2005/8/layout/process1"/>
    <dgm:cxn modelId="{A2FD6D94-175C-46B9-8F40-7E5A1BD2AFC8}" type="presOf" srcId="{4C57737D-CA0A-4610-94A7-2975973764E3}" destId="{B1AECF62-F8C6-43A0-8EFD-E79D17E67D18}" srcOrd="0" destOrd="0" presId="urn:microsoft.com/office/officeart/2005/8/layout/process1"/>
    <dgm:cxn modelId="{C6F6189D-40F1-458C-AEE5-637B6039D768}" type="presOf" srcId="{6AD5CC67-E938-4623-8E8B-2B60AE792DDE}" destId="{ED23D651-840F-4541-808A-FB41C50B8CA0}" srcOrd="0" destOrd="0" presId="urn:microsoft.com/office/officeart/2005/8/layout/process1"/>
    <dgm:cxn modelId="{89E7E3A1-5B99-419A-8CFD-1AEE37D028B7}" type="presOf" srcId="{CE21490F-B417-4A6F-B3DC-7941D5E890C1}" destId="{580E41A0-E034-4C95-A4A7-0E27F5C15D19}" srcOrd="1" destOrd="0" presId="urn:microsoft.com/office/officeart/2005/8/layout/process1"/>
    <dgm:cxn modelId="{6CC72AC3-4886-46D9-A149-2391F91D01BF}" type="presOf" srcId="{CE21490F-B417-4A6F-B3DC-7941D5E890C1}" destId="{6ACCDEEA-54F0-4AD3-AFBC-123ADE6A01DC}" srcOrd="0" destOrd="0" presId="urn:microsoft.com/office/officeart/2005/8/layout/process1"/>
    <dgm:cxn modelId="{161D8DD9-278F-4012-AFE2-47191CB98432}" srcId="{97BF3B00-5694-4771-ABCC-5B40B862D324}" destId="{6AD5CC67-E938-4623-8E8B-2B60AE792DDE}" srcOrd="3" destOrd="0" parTransId="{B297D00C-E889-4248-AD20-D9F792D18EED}" sibTransId="{E7A7101C-6168-4023-8B4E-2741D81C359E}"/>
    <dgm:cxn modelId="{1771EBEF-2888-4366-AEFE-D32A450CD438}" type="presOf" srcId="{E7A7101C-6168-4023-8B4E-2741D81C359E}" destId="{86E81BCE-3C0F-4E5C-ADF0-474A5563DD92}" srcOrd="1" destOrd="0" presId="urn:microsoft.com/office/officeart/2005/8/layout/process1"/>
    <dgm:cxn modelId="{CCE07DF3-EB1D-4131-9202-94950114A056}" srcId="{97BF3B00-5694-4771-ABCC-5B40B862D324}" destId="{584755F4-B1D6-4643-A88D-26211F107642}" srcOrd="0" destOrd="0" parTransId="{232F0DF6-BD91-4841-B3C3-64FC7B2BE03B}" sibTransId="{9E4EB92F-0A3D-4078-845C-9B5F35BF99ED}"/>
    <dgm:cxn modelId="{62E8C6FB-F361-479D-8EE2-F1313BFE626C}" type="presOf" srcId="{D47321F7-36BA-456C-8491-0409242081C7}" destId="{D7398A12-E849-4F1A-B914-5AB437FD8BCE}" srcOrd="0" destOrd="0" presId="urn:microsoft.com/office/officeart/2005/8/layout/process1"/>
    <dgm:cxn modelId="{B8E841FC-339C-485F-A57D-9694651B7ED4}" type="presOf" srcId="{CA08B6ED-76B7-46A0-A097-07B08B80EB2E}" destId="{AAD8E965-15CB-4A0C-B958-833B6AAFEFB2}" srcOrd="1" destOrd="0" presId="urn:microsoft.com/office/officeart/2005/8/layout/process1"/>
    <dgm:cxn modelId="{E4B8588A-E22C-45AA-9AC3-348E170B616B}" type="presParOf" srcId="{5DC657FF-A98C-4A7A-9D32-8F2E37224427}" destId="{18B642D3-6CF6-49D9-82F7-611529BFCC37}" srcOrd="0" destOrd="0" presId="urn:microsoft.com/office/officeart/2005/8/layout/process1"/>
    <dgm:cxn modelId="{70B1969D-469F-481E-AC3D-3A998A86AD2F}" type="presParOf" srcId="{5DC657FF-A98C-4A7A-9D32-8F2E37224427}" destId="{B40776BD-4381-4BE6-8890-74FB1AD65112}" srcOrd="1" destOrd="0" presId="urn:microsoft.com/office/officeart/2005/8/layout/process1"/>
    <dgm:cxn modelId="{81A1951B-39A1-4FED-91BC-245EC58E2013}" type="presParOf" srcId="{B40776BD-4381-4BE6-8890-74FB1AD65112}" destId="{83F77029-16CB-4B5D-BAEB-40603F90CD37}" srcOrd="0" destOrd="0" presId="urn:microsoft.com/office/officeart/2005/8/layout/process1"/>
    <dgm:cxn modelId="{A2A38BA2-3E7E-4000-B9B1-760059C9448F}" type="presParOf" srcId="{5DC657FF-A98C-4A7A-9D32-8F2E37224427}" destId="{FA318D0B-E3DB-4DA5-998F-F3CE013793D5}" srcOrd="2" destOrd="0" presId="urn:microsoft.com/office/officeart/2005/8/layout/process1"/>
    <dgm:cxn modelId="{80B8BACF-787B-4FD3-8A69-9BA6665A276A}" type="presParOf" srcId="{5DC657FF-A98C-4A7A-9D32-8F2E37224427}" destId="{C512E7A5-F645-4A8D-947F-5C7B0C9EA253}" srcOrd="3" destOrd="0" presId="urn:microsoft.com/office/officeart/2005/8/layout/process1"/>
    <dgm:cxn modelId="{49B4E53D-1B72-438C-9412-433FE8CD6DEA}" type="presParOf" srcId="{C512E7A5-F645-4A8D-947F-5C7B0C9EA253}" destId="{AAD8E965-15CB-4A0C-B958-833B6AAFEFB2}" srcOrd="0" destOrd="0" presId="urn:microsoft.com/office/officeart/2005/8/layout/process1"/>
    <dgm:cxn modelId="{188DAABC-8837-4FF2-8D29-5DE6CE8B41D2}" type="presParOf" srcId="{5DC657FF-A98C-4A7A-9D32-8F2E37224427}" destId="{D7398A12-E849-4F1A-B914-5AB437FD8BCE}" srcOrd="4" destOrd="0" presId="urn:microsoft.com/office/officeart/2005/8/layout/process1"/>
    <dgm:cxn modelId="{D1EF572C-6861-4A58-883B-CC9BDFEAEF28}" type="presParOf" srcId="{5DC657FF-A98C-4A7A-9D32-8F2E37224427}" destId="{BE5AA9A8-892B-4652-9FEC-A680E4AA2377}" srcOrd="5" destOrd="0" presId="urn:microsoft.com/office/officeart/2005/8/layout/process1"/>
    <dgm:cxn modelId="{0AD741C5-F51F-45DA-86B2-D7C249C62A42}" type="presParOf" srcId="{BE5AA9A8-892B-4652-9FEC-A680E4AA2377}" destId="{09793E50-2C84-43AD-9492-A925007B1224}" srcOrd="0" destOrd="0" presId="urn:microsoft.com/office/officeart/2005/8/layout/process1"/>
    <dgm:cxn modelId="{C9CA7EC2-4BD6-4EBE-9FFF-DF04D03A0731}" type="presParOf" srcId="{5DC657FF-A98C-4A7A-9D32-8F2E37224427}" destId="{ED23D651-840F-4541-808A-FB41C50B8CA0}" srcOrd="6" destOrd="0" presId="urn:microsoft.com/office/officeart/2005/8/layout/process1"/>
    <dgm:cxn modelId="{371597D9-1EF8-405D-BCB7-5BD65F36E106}" type="presParOf" srcId="{5DC657FF-A98C-4A7A-9D32-8F2E37224427}" destId="{375720A4-C4E8-4F96-A6AC-8B07C07D8389}" srcOrd="7" destOrd="0" presId="urn:microsoft.com/office/officeart/2005/8/layout/process1"/>
    <dgm:cxn modelId="{FB19C0BC-E2E2-4CF0-AE1A-4FA7E0D04808}" type="presParOf" srcId="{375720A4-C4E8-4F96-A6AC-8B07C07D8389}" destId="{86E81BCE-3C0F-4E5C-ADF0-474A5563DD92}" srcOrd="0" destOrd="0" presId="urn:microsoft.com/office/officeart/2005/8/layout/process1"/>
    <dgm:cxn modelId="{35FD20A1-DB39-467E-A89F-8CE892BBDE0E}" type="presParOf" srcId="{5DC657FF-A98C-4A7A-9D32-8F2E37224427}" destId="{4B497898-C1BF-416F-B4F2-0DCF5EE9357E}" srcOrd="8" destOrd="0" presId="urn:microsoft.com/office/officeart/2005/8/layout/process1"/>
    <dgm:cxn modelId="{60628A07-A1BD-4CC9-AF33-7F94A19291C1}" type="presParOf" srcId="{5DC657FF-A98C-4A7A-9D32-8F2E37224427}" destId="{6ACCDEEA-54F0-4AD3-AFBC-123ADE6A01DC}" srcOrd="9" destOrd="0" presId="urn:microsoft.com/office/officeart/2005/8/layout/process1"/>
    <dgm:cxn modelId="{C3BE3C47-B662-40D2-BDB4-2F44E8801CBC}" type="presParOf" srcId="{6ACCDEEA-54F0-4AD3-AFBC-123ADE6A01DC}" destId="{580E41A0-E034-4C95-A4A7-0E27F5C15D19}" srcOrd="0" destOrd="0" presId="urn:microsoft.com/office/officeart/2005/8/layout/process1"/>
    <dgm:cxn modelId="{6E3DFD7D-CDBC-4BC0-8744-1BDF33333F14}" type="presParOf" srcId="{5DC657FF-A98C-4A7A-9D32-8F2E37224427}" destId="{B1AECF62-F8C6-43A0-8EFD-E79D17E67D1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642D3-6CF6-49D9-82F7-611529BFCC37}">
      <dsp:nvSpPr>
        <dsp:cNvPr id="0" name=""/>
        <dsp:cNvSpPr/>
      </dsp:nvSpPr>
      <dsp:spPr>
        <a:xfrm>
          <a:off x="4363" y="638697"/>
          <a:ext cx="1907735" cy="114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Controle</a:t>
          </a:r>
        </a:p>
      </dsp:txBody>
      <dsp:txXfrm>
        <a:off x="37888" y="672222"/>
        <a:ext cx="1840685" cy="1077591"/>
      </dsp:txXfrm>
    </dsp:sp>
    <dsp:sp modelId="{B40776BD-4381-4BE6-8890-74FB1AD65112}">
      <dsp:nvSpPr>
        <dsp:cNvPr id="0" name=""/>
        <dsp:cNvSpPr/>
      </dsp:nvSpPr>
      <dsp:spPr>
        <a:xfrm>
          <a:off x="2102871" y="974459"/>
          <a:ext cx="404439" cy="473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102871" y="1069083"/>
        <a:ext cx="283107" cy="283870"/>
      </dsp:txXfrm>
    </dsp:sp>
    <dsp:sp modelId="{7595E334-CDE5-45AF-BC57-E06CC04FF5B5}">
      <dsp:nvSpPr>
        <dsp:cNvPr id="0" name=""/>
        <dsp:cNvSpPr/>
      </dsp:nvSpPr>
      <dsp:spPr>
        <a:xfrm>
          <a:off x="2675192" y="638697"/>
          <a:ext cx="1907735" cy="114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Modelo</a:t>
          </a:r>
        </a:p>
      </dsp:txBody>
      <dsp:txXfrm>
        <a:off x="2708717" y="672222"/>
        <a:ext cx="1840685" cy="1077591"/>
      </dsp:txXfrm>
    </dsp:sp>
    <dsp:sp modelId="{FC342085-AF5C-4D13-AC2E-2D886146552B}">
      <dsp:nvSpPr>
        <dsp:cNvPr id="0" name=""/>
        <dsp:cNvSpPr/>
      </dsp:nvSpPr>
      <dsp:spPr>
        <a:xfrm>
          <a:off x="4773700" y="974459"/>
          <a:ext cx="404439" cy="473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4773700" y="1069083"/>
        <a:ext cx="283107" cy="283870"/>
      </dsp:txXfrm>
    </dsp:sp>
    <dsp:sp modelId="{4B497898-C1BF-416F-B4F2-0DCF5EE9357E}">
      <dsp:nvSpPr>
        <dsp:cNvPr id="0" name=""/>
        <dsp:cNvSpPr/>
      </dsp:nvSpPr>
      <dsp:spPr>
        <a:xfrm>
          <a:off x="5346021" y="638697"/>
          <a:ext cx="1907735" cy="114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DAO</a:t>
          </a:r>
        </a:p>
      </dsp:txBody>
      <dsp:txXfrm>
        <a:off x="5379546" y="672222"/>
        <a:ext cx="1840685" cy="1077591"/>
      </dsp:txXfrm>
    </dsp:sp>
    <dsp:sp modelId="{6ACCDEEA-54F0-4AD3-AFBC-123ADE6A01DC}">
      <dsp:nvSpPr>
        <dsp:cNvPr id="0" name=""/>
        <dsp:cNvSpPr/>
      </dsp:nvSpPr>
      <dsp:spPr>
        <a:xfrm>
          <a:off x="7444530" y="974459"/>
          <a:ext cx="404439" cy="473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7444530" y="1069083"/>
        <a:ext cx="283107" cy="283870"/>
      </dsp:txXfrm>
    </dsp:sp>
    <dsp:sp modelId="{B1AECF62-F8C6-43A0-8EFD-E79D17E67D18}">
      <dsp:nvSpPr>
        <dsp:cNvPr id="0" name=""/>
        <dsp:cNvSpPr/>
      </dsp:nvSpPr>
      <dsp:spPr>
        <a:xfrm>
          <a:off x="8016850" y="638697"/>
          <a:ext cx="1907735" cy="114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Banco de Dados</a:t>
          </a:r>
        </a:p>
      </dsp:txBody>
      <dsp:txXfrm>
        <a:off x="8050375" y="672222"/>
        <a:ext cx="1840685" cy="1077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642D3-6CF6-49D9-82F7-611529BFCC37}">
      <dsp:nvSpPr>
        <dsp:cNvPr id="0" name=""/>
        <dsp:cNvSpPr/>
      </dsp:nvSpPr>
      <dsp:spPr>
        <a:xfrm>
          <a:off x="10372" y="4531950"/>
          <a:ext cx="1502917" cy="901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Controle</a:t>
          </a:r>
        </a:p>
      </dsp:txBody>
      <dsp:txXfrm>
        <a:off x="36783" y="4558361"/>
        <a:ext cx="1450095" cy="848928"/>
      </dsp:txXfrm>
    </dsp:sp>
    <dsp:sp modelId="{B40776BD-4381-4BE6-8890-74FB1AD65112}">
      <dsp:nvSpPr>
        <dsp:cNvPr id="0" name=""/>
        <dsp:cNvSpPr/>
      </dsp:nvSpPr>
      <dsp:spPr>
        <a:xfrm rot="18649734">
          <a:off x="1296073" y="3559468"/>
          <a:ext cx="1069187" cy="372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1315428" y="3676317"/>
        <a:ext cx="957370" cy="223633"/>
      </dsp:txXfrm>
    </dsp:sp>
    <dsp:sp modelId="{FA318D0B-E3DB-4DA5-998F-F3CE013793D5}">
      <dsp:nvSpPr>
        <dsp:cNvPr id="0" name=""/>
        <dsp:cNvSpPr/>
      </dsp:nvSpPr>
      <dsp:spPr>
        <a:xfrm>
          <a:off x="2108475" y="2103753"/>
          <a:ext cx="1502917" cy="901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Business Logic Layer</a:t>
          </a:r>
        </a:p>
      </dsp:txBody>
      <dsp:txXfrm>
        <a:off x="2134886" y="2130164"/>
        <a:ext cx="1450095" cy="848928"/>
      </dsp:txXfrm>
    </dsp:sp>
    <dsp:sp modelId="{C512E7A5-F645-4A8D-947F-5C7B0C9EA253}">
      <dsp:nvSpPr>
        <dsp:cNvPr id="0" name=""/>
        <dsp:cNvSpPr/>
      </dsp:nvSpPr>
      <dsp:spPr>
        <a:xfrm rot="2940592">
          <a:off x="3398964" y="3605262"/>
          <a:ext cx="1071797" cy="372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3418200" y="3637606"/>
        <a:ext cx="959980" cy="223633"/>
      </dsp:txXfrm>
    </dsp:sp>
    <dsp:sp modelId="{ED23D651-840F-4541-808A-FB41C50B8CA0}">
      <dsp:nvSpPr>
        <dsp:cNvPr id="0" name=""/>
        <dsp:cNvSpPr/>
      </dsp:nvSpPr>
      <dsp:spPr>
        <a:xfrm>
          <a:off x="4218540" y="4531950"/>
          <a:ext cx="1502917" cy="901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Modelo</a:t>
          </a:r>
        </a:p>
      </dsp:txBody>
      <dsp:txXfrm>
        <a:off x="4244951" y="4558361"/>
        <a:ext cx="1450095" cy="848928"/>
      </dsp:txXfrm>
    </dsp:sp>
    <dsp:sp modelId="{375720A4-C4E8-4F96-A6AC-8B07C07D8389}">
      <dsp:nvSpPr>
        <dsp:cNvPr id="0" name=""/>
        <dsp:cNvSpPr/>
      </dsp:nvSpPr>
      <dsp:spPr>
        <a:xfrm>
          <a:off x="5871749" y="4796464"/>
          <a:ext cx="318618" cy="372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5871749" y="4871009"/>
        <a:ext cx="223033" cy="223633"/>
      </dsp:txXfrm>
    </dsp:sp>
    <dsp:sp modelId="{4B497898-C1BF-416F-B4F2-0DCF5EE9357E}">
      <dsp:nvSpPr>
        <dsp:cNvPr id="0" name=""/>
        <dsp:cNvSpPr/>
      </dsp:nvSpPr>
      <dsp:spPr>
        <a:xfrm>
          <a:off x="6322624" y="4531950"/>
          <a:ext cx="1502917" cy="901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DAO</a:t>
          </a:r>
        </a:p>
      </dsp:txBody>
      <dsp:txXfrm>
        <a:off x="6349035" y="4558361"/>
        <a:ext cx="1450095" cy="848928"/>
      </dsp:txXfrm>
    </dsp:sp>
    <dsp:sp modelId="{6ACCDEEA-54F0-4AD3-AFBC-123ADE6A01DC}">
      <dsp:nvSpPr>
        <dsp:cNvPr id="0" name=""/>
        <dsp:cNvSpPr/>
      </dsp:nvSpPr>
      <dsp:spPr>
        <a:xfrm>
          <a:off x="7975664" y="4796464"/>
          <a:ext cx="318259" cy="372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7975664" y="4871009"/>
        <a:ext cx="222781" cy="223633"/>
      </dsp:txXfrm>
    </dsp:sp>
    <dsp:sp modelId="{B1AECF62-F8C6-43A0-8EFD-E79D17E67D18}">
      <dsp:nvSpPr>
        <dsp:cNvPr id="0" name=""/>
        <dsp:cNvSpPr/>
      </dsp:nvSpPr>
      <dsp:spPr>
        <a:xfrm>
          <a:off x="8426031" y="4531950"/>
          <a:ext cx="1502917" cy="901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Banco de Dados</a:t>
          </a:r>
        </a:p>
      </dsp:txBody>
      <dsp:txXfrm>
        <a:off x="8452442" y="4558361"/>
        <a:ext cx="1450095" cy="848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642D3-6CF6-49D9-82F7-611529BFCC37}">
      <dsp:nvSpPr>
        <dsp:cNvPr id="0" name=""/>
        <dsp:cNvSpPr/>
      </dsp:nvSpPr>
      <dsp:spPr>
        <a:xfrm>
          <a:off x="4562" y="4270137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Controle</a:t>
          </a:r>
        </a:p>
      </dsp:txBody>
      <dsp:txXfrm>
        <a:off x="26373" y="4291948"/>
        <a:ext cx="1197496" cy="701049"/>
      </dsp:txXfrm>
    </dsp:sp>
    <dsp:sp modelId="{B40776BD-4381-4BE6-8890-74FB1AD65112}">
      <dsp:nvSpPr>
        <dsp:cNvPr id="0" name=""/>
        <dsp:cNvSpPr/>
      </dsp:nvSpPr>
      <dsp:spPr>
        <a:xfrm rot="18649734">
          <a:off x="1066301" y="3467055"/>
          <a:ext cx="882941" cy="307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082285" y="3563549"/>
        <a:ext cx="790602" cy="184679"/>
      </dsp:txXfrm>
    </dsp:sp>
    <dsp:sp modelId="{FA318D0B-E3DB-4DA5-998F-F3CE013793D5}">
      <dsp:nvSpPr>
        <dsp:cNvPr id="0" name=""/>
        <dsp:cNvSpPr/>
      </dsp:nvSpPr>
      <dsp:spPr>
        <a:xfrm>
          <a:off x="1737188" y="2264916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BLL</a:t>
          </a:r>
        </a:p>
      </dsp:txBody>
      <dsp:txXfrm>
        <a:off x="1758999" y="2286727"/>
        <a:ext cx="1197496" cy="701049"/>
      </dsp:txXfrm>
    </dsp:sp>
    <dsp:sp modelId="{C512E7A5-F645-4A8D-947F-5C7B0C9EA253}">
      <dsp:nvSpPr>
        <dsp:cNvPr id="0" name=""/>
        <dsp:cNvSpPr/>
      </dsp:nvSpPr>
      <dsp:spPr>
        <a:xfrm rot="40428">
          <a:off x="3155254" y="2494939"/>
          <a:ext cx="375181" cy="307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155257" y="2555955"/>
        <a:ext cx="282842" cy="184679"/>
      </dsp:txXfrm>
    </dsp:sp>
    <dsp:sp modelId="{D7398A12-E849-4F1A-B914-5AB437FD8BCE}">
      <dsp:nvSpPr>
        <dsp:cNvPr id="0" name=""/>
        <dsp:cNvSpPr/>
      </dsp:nvSpPr>
      <dsp:spPr>
        <a:xfrm>
          <a:off x="3686147" y="2287837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Fachada</a:t>
          </a:r>
        </a:p>
      </dsp:txBody>
      <dsp:txXfrm>
        <a:off x="3707958" y="2309648"/>
        <a:ext cx="1197496" cy="701049"/>
      </dsp:txXfrm>
    </dsp:sp>
    <dsp:sp modelId="{BE5AA9A8-892B-4652-9FEC-A680E4AA2377}">
      <dsp:nvSpPr>
        <dsp:cNvPr id="0" name=""/>
        <dsp:cNvSpPr/>
      </dsp:nvSpPr>
      <dsp:spPr>
        <a:xfrm rot="3139066">
          <a:off x="4672189" y="3515989"/>
          <a:ext cx="828825" cy="307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690136" y="3541009"/>
        <a:ext cx="736486" cy="184679"/>
      </dsp:txXfrm>
    </dsp:sp>
    <dsp:sp modelId="{ED23D651-840F-4541-808A-FB41C50B8CA0}">
      <dsp:nvSpPr>
        <dsp:cNvPr id="0" name=""/>
        <dsp:cNvSpPr/>
      </dsp:nvSpPr>
      <dsp:spPr>
        <a:xfrm>
          <a:off x="5217260" y="4270137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Modelo</a:t>
          </a:r>
        </a:p>
      </dsp:txBody>
      <dsp:txXfrm>
        <a:off x="5239071" y="4291948"/>
        <a:ext cx="1197496" cy="701049"/>
      </dsp:txXfrm>
    </dsp:sp>
    <dsp:sp modelId="{375720A4-C4E8-4F96-A6AC-8B07C07D8389}">
      <dsp:nvSpPr>
        <dsp:cNvPr id="0" name=""/>
        <dsp:cNvSpPr/>
      </dsp:nvSpPr>
      <dsp:spPr>
        <a:xfrm>
          <a:off x="6582491" y="4488574"/>
          <a:ext cx="263117" cy="307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582491" y="4550133"/>
        <a:ext cx="184182" cy="184679"/>
      </dsp:txXfrm>
    </dsp:sp>
    <dsp:sp modelId="{4B497898-C1BF-416F-B4F2-0DCF5EE9357E}">
      <dsp:nvSpPr>
        <dsp:cNvPr id="0" name=""/>
        <dsp:cNvSpPr/>
      </dsp:nvSpPr>
      <dsp:spPr>
        <a:xfrm>
          <a:off x="6954826" y="4270137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DAO</a:t>
          </a:r>
        </a:p>
      </dsp:txBody>
      <dsp:txXfrm>
        <a:off x="6976637" y="4291948"/>
        <a:ext cx="1197496" cy="701049"/>
      </dsp:txXfrm>
    </dsp:sp>
    <dsp:sp modelId="{6ACCDEEA-54F0-4AD3-AFBC-123ADE6A01DC}">
      <dsp:nvSpPr>
        <dsp:cNvPr id="0" name=""/>
        <dsp:cNvSpPr/>
      </dsp:nvSpPr>
      <dsp:spPr>
        <a:xfrm>
          <a:off x="8318916" y="4488574"/>
          <a:ext cx="260699" cy="307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8318916" y="4550133"/>
        <a:ext cx="182489" cy="184679"/>
      </dsp:txXfrm>
    </dsp:sp>
    <dsp:sp modelId="{B1AECF62-F8C6-43A0-8EFD-E79D17E67D18}">
      <dsp:nvSpPr>
        <dsp:cNvPr id="0" name=""/>
        <dsp:cNvSpPr/>
      </dsp:nvSpPr>
      <dsp:spPr>
        <a:xfrm>
          <a:off x="8687830" y="4270137"/>
          <a:ext cx="1241118" cy="744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Banco de Dados</a:t>
          </a:r>
        </a:p>
      </dsp:txBody>
      <dsp:txXfrm>
        <a:off x="8709641" y="4291948"/>
        <a:ext cx="1197496" cy="701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3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9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18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5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03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0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5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59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9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32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198E-86B4-4444-9C77-368EA8522310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53A3B-B994-4676-A89D-6AFEAC12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59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7F32-8AC2-4EA4-95AF-75351C6E1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ADCAC-6AA0-47A8-9D16-7B21D038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39967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E29D5-6630-4766-AE0D-64A90317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FACADE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C0795-F6BD-4B7C-8435-A67BF3F9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1875080"/>
          </a:xfrm>
        </p:spPr>
        <p:txBody>
          <a:bodyPr/>
          <a:lstStyle/>
          <a:p>
            <a:r>
              <a:rPr lang="pt-BR" dirty="0"/>
              <a:t>Criar uma Classe de Fachada contendo as necessidades (métodos) para que uma operação complexa possa acontecer;</a:t>
            </a:r>
          </a:p>
          <a:p>
            <a:r>
              <a:rPr lang="pt-BR" dirty="0"/>
              <a:t>No caso a operação complexa é dar baixar em um item do pedido;</a:t>
            </a:r>
          </a:p>
          <a:p>
            <a:r>
              <a:rPr lang="pt-BR" dirty="0"/>
              <a:t>Aquele código medonho que vimos nos slides anteriores poderíamos deixa-lo mais fácil de entender e de reusar no futuro;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F4EE69-294D-435F-A7D6-A9B1524ED943}"/>
              </a:ext>
            </a:extLst>
          </p:cNvPr>
          <p:cNvSpPr txBox="1"/>
          <p:nvPr/>
        </p:nvSpPr>
        <p:spPr>
          <a:xfrm>
            <a:off x="4914900" y="449286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Então vai....</a:t>
            </a:r>
          </a:p>
        </p:txBody>
      </p:sp>
    </p:spTree>
    <p:extLst>
      <p:ext uri="{BB962C8B-B14F-4D97-AF65-F5344CB8AC3E}">
        <p14:creationId xmlns:p14="http://schemas.microsoft.com/office/powerpoint/2010/main" val="16796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35DB1CD-E211-46C5-9483-AE7EF1A0C3AE}"/>
              </a:ext>
            </a:extLst>
          </p:cNvPr>
          <p:cNvSpPr/>
          <p:nvPr/>
        </p:nvSpPr>
        <p:spPr>
          <a:xfrm>
            <a:off x="5846885" y="4448906"/>
            <a:ext cx="5328138" cy="17408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CBD7A66-371C-4B60-89C1-B469B70C99E3}"/>
              </a:ext>
            </a:extLst>
          </p:cNvPr>
          <p:cNvSpPr/>
          <p:nvPr/>
        </p:nvSpPr>
        <p:spPr>
          <a:xfrm>
            <a:off x="4278032" y="2245034"/>
            <a:ext cx="1899139" cy="16192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5C4A99-7874-46C9-A890-52538E1C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Ficaria assim...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75516B2-B0E8-4943-987F-753F8D7D5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77936"/>
              </p:ext>
            </p:extLst>
          </p:nvPr>
        </p:nvGraphicFramePr>
        <p:xfrm>
          <a:off x="947134" y="386862"/>
          <a:ext cx="9928949" cy="605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46785B2-FFDC-410E-A0A5-1FC2B95C396F}"/>
              </a:ext>
            </a:extLst>
          </p:cNvPr>
          <p:cNvSpPr/>
          <p:nvPr/>
        </p:nvSpPr>
        <p:spPr>
          <a:xfrm rot="5400000">
            <a:off x="4737887" y="1257978"/>
            <a:ext cx="979430" cy="994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07CD7-EEA5-4CE4-85E8-3E4C7E2517E5}"/>
              </a:ext>
            </a:extLst>
          </p:cNvPr>
          <p:cNvSpPr txBox="1"/>
          <p:nvPr/>
        </p:nvSpPr>
        <p:spPr>
          <a:xfrm>
            <a:off x="6177171" y="5635869"/>
            <a:ext cx="46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Parte que não queremos mexer toda vez</a:t>
            </a:r>
          </a:p>
        </p:txBody>
      </p:sp>
    </p:spTree>
    <p:extLst>
      <p:ext uri="{BB962C8B-B14F-4D97-AF65-F5344CB8AC3E}">
        <p14:creationId xmlns:p14="http://schemas.microsoft.com/office/powerpoint/2010/main" val="52417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78DD-CBA6-4173-9741-E2D05E9B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código ficaria...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9F0E3-66DE-4A04-AE5F-8C0E5F88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94" y="2127739"/>
            <a:ext cx="7058025" cy="4343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705CB9-ED3A-4852-8007-36E7C37BEF98}"/>
              </a:ext>
            </a:extLst>
          </p:cNvPr>
          <p:cNvSpPr txBox="1"/>
          <p:nvPr/>
        </p:nvSpPr>
        <p:spPr>
          <a:xfrm>
            <a:off x="4149969" y="156106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266447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D348-2A62-4273-8A84-9DCDEAF5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C50F44-E220-45C9-8EB7-99048490D5BA}"/>
              </a:ext>
            </a:extLst>
          </p:cNvPr>
          <p:cNvSpPr txBox="1"/>
          <p:nvPr/>
        </p:nvSpPr>
        <p:spPr>
          <a:xfrm>
            <a:off x="3508131" y="159233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Business Logic Layer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B1DC79-E2A2-400C-8254-ACF8E76E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56" y="2189650"/>
            <a:ext cx="4705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94DA0-5B57-4B1F-BF69-6DECF911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Fachada (</a:t>
            </a:r>
            <a:r>
              <a:rPr lang="pt-BR" dirty="0" err="1"/>
              <a:t>Facade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A8ADAE-5821-4D78-A047-DABB549C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2" y="1802056"/>
            <a:ext cx="7372350" cy="46958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E800850-3754-42B4-891F-04839B2997CE}"/>
              </a:ext>
            </a:extLst>
          </p:cNvPr>
          <p:cNvSpPr txBox="1"/>
          <p:nvPr/>
        </p:nvSpPr>
        <p:spPr>
          <a:xfrm>
            <a:off x="3516924" y="1432724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Business Logic Layer</a:t>
            </a:r>
          </a:p>
        </p:txBody>
      </p:sp>
    </p:spTree>
    <p:extLst>
      <p:ext uri="{BB962C8B-B14F-4D97-AF65-F5344CB8AC3E}">
        <p14:creationId xmlns:p14="http://schemas.microsoft.com/office/powerpoint/2010/main" val="43514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607B2-42CE-4C17-A2AF-2FC57F36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249C19-18CA-4EEF-B570-BEF1D7EB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Pegue o projeto intitulado Estoque</a:t>
            </a:r>
          </a:p>
          <a:p>
            <a:r>
              <a:rPr lang="pt-BR" dirty="0"/>
              <a:t>Modifique de forma a manter a business logic layer (bll) e fachada</a:t>
            </a:r>
          </a:p>
          <a:p>
            <a:r>
              <a:rPr lang="pt-BR" dirty="0"/>
              <a:t>Implemente uma classe que envie e-mail para o usuário dizendo que o item do pedido dele foi alterado.</a:t>
            </a:r>
          </a:p>
        </p:txBody>
      </p:sp>
    </p:spTree>
    <p:extLst>
      <p:ext uri="{BB962C8B-B14F-4D97-AF65-F5344CB8AC3E}">
        <p14:creationId xmlns:p14="http://schemas.microsoft.com/office/powerpoint/2010/main" val="346176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157F9-25AA-4A95-B24B-E4EDE944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ficam suas regras de negócio?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5A0070CE-4547-45B1-A9F1-70468DFEC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83958"/>
              </p:ext>
            </p:extLst>
          </p:nvPr>
        </p:nvGraphicFramePr>
        <p:xfrm>
          <a:off x="677334" y="2505564"/>
          <a:ext cx="9928949" cy="24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7F62-9F59-4D21-A9FB-4B4990B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Logic Layer (BLL)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D1E4F-CBB0-45A0-85A1-179B42A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uma camada de lógica do negócio;</a:t>
            </a:r>
          </a:p>
          <a:p>
            <a:r>
              <a:rPr lang="pt-BR" dirty="0"/>
              <a:t>No que isso me ajuda?</a:t>
            </a:r>
          </a:p>
          <a:p>
            <a:pPr lvl="1"/>
            <a:r>
              <a:rPr lang="pt-BR" dirty="0"/>
              <a:t>Todos os clientes são iguais?</a:t>
            </a:r>
          </a:p>
          <a:p>
            <a:r>
              <a:rPr lang="pt-BR" dirty="0"/>
              <a:t>Meu Sistema precisa atender mais um cliente?</a:t>
            </a:r>
          </a:p>
          <a:p>
            <a:pPr lvl="1"/>
            <a:r>
              <a:rPr lang="pt-BR" dirty="0"/>
              <a:t>Melhor flexibilizar ao invés de engessar, né?</a:t>
            </a:r>
          </a:p>
        </p:txBody>
      </p:sp>
    </p:spTree>
    <p:extLst>
      <p:ext uri="{BB962C8B-B14F-4D97-AF65-F5344CB8AC3E}">
        <p14:creationId xmlns:p14="http://schemas.microsoft.com/office/powerpoint/2010/main" val="137859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639A4-6722-42D0-A0A5-219CDC87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9BCEB-F4AD-463C-BE5E-5D1F1E9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4537877"/>
          </a:xfrm>
        </p:spPr>
        <p:txBody>
          <a:bodyPr/>
          <a:lstStyle/>
          <a:p>
            <a:r>
              <a:rPr lang="pt-BR" dirty="0"/>
              <a:t>Nós temos uma aplicação baseada em solução real para baixa e movimento de estoque;</a:t>
            </a:r>
          </a:p>
          <a:p>
            <a:r>
              <a:rPr lang="pt-BR" dirty="0"/>
              <a:t>Portanto:</a:t>
            </a:r>
          </a:p>
          <a:p>
            <a:pPr lvl="1"/>
            <a:r>
              <a:rPr lang="pt-BR" dirty="0"/>
              <a:t>Ao darmos baixa em um item do pedido o que acontece?</a:t>
            </a:r>
          </a:p>
          <a:p>
            <a:pPr lvl="2"/>
            <a:r>
              <a:rPr lang="pt-BR" dirty="0"/>
              <a:t>Montar Pedido;</a:t>
            </a:r>
          </a:p>
          <a:p>
            <a:pPr lvl="2"/>
            <a:r>
              <a:rPr lang="pt-BR" dirty="0"/>
              <a:t>Montar Itens do Pedido;</a:t>
            </a:r>
          </a:p>
          <a:p>
            <a:pPr lvl="2"/>
            <a:r>
              <a:rPr lang="pt-BR" dirty="0"/>
              <a:t>Montar o Histórico para ser atualizado no item, para o cliente poder saber o que esta acontecendo com o item do pedido;</a:t>
            </a:r>
          </a:p>
          <a:p>
            <a:pPr lvl="2"/>
            <a:r>
              <a:rPr lang="pt-BR" dirty="0"/>
              <a:t>Gravar o Histórico;</a:t>
            </a:r>
          </a:p>
          <a:p>
            <a:pPr lvl="2"/>
            <a:r>
              <a:rPr lang="pt-BR" dirty="0"/>
              <a:t>Montar Movimento;</a:t>
            </a:r>
          </a:p>
          <a:p>
            <a:pPr lvl="2"/>
            <a:r>
              <a:rPr lang="pt-BR" dirty="0"/>
              <a:t>Gravar Movimento;</a:t>
            </a:r>
          </a:p>
          <a:p>
            <a:pPr lvl="2"/>
            <a:r>
              <a:rPr lang="pt-BR" dirty="0"/>
              <a:t>Dar baixa no produto, ou seja, finalmente atualizar a quantidade;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0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137D-EE37-4D71-9ABE-1C81993E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 na Controle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C3134E-63DC-4E78-897C-EEA01B3D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9" y="1389183"/>
            <a:ext cx="6191712" cy="5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4B03F-DCBC-4EBA-9015-9557EBC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podemos fazer para Flexibilizar?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FE06E-B620-4C3F-AE77-06DFC973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4550"/>
            <a:ext cx="8596668" cy="688119"/>
          </a:xfrm>
        </p:spPr>
        <p:txBody>
          <a:bodyPr/>
          <a:lstStyle/>
          <a:p>
            <a:r>
              <a:rPr lang="pt-BR" dirty="0"/>
              <a:t>Colocar o código mais pesado e que possui as regras em uma classe que seja especialista para isso.</a:t>
            </a:r>
          </a:p>
        </p:txBody>
      </p:sp>
    </p:spTree>
    <p:extLst>
      <p:ext uri="{BB962C8B-B14F-4D97-AF65-F5344CB8AC3E}">
        <p14:creationId xmlns:p14="http://schemas.microsoft.com/office/powerpoint/2010/main" val="25004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34567240-159D-44A7-9744-CFAB7B20E828}"/>
              </a:ext>
            </a:extLst>
          </p:cNvPr>
          <p:cNvSpPr/>
          <p:nvPr/>
        </p:nvSpPr>
        <p:spPr>
          <a:xfrm>
            <a:off x="2831123" y="2092808"/>
            <a:ext cx="1899139" cy="16192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64031-12A2-4939-A17A-92DE188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Poderia ser assim?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FDCC68A-BD08-4053-AA18-C91AACF0E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751515"/>
              </p:ext>
            </p:extLst>
          </p:nvPr>
        </p:nvGraphicFramePr>
        <p:xfrm>
          <a:off x="920757" y="395654"/>
          <a:ext cx="9928949" cy="605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749356B-23DD-40D5-9685-A82FB125BDA4}"/>
              </a:ext>
            </a:extLst>
          </p:cNvPr>
          <p:cNvSpPr/>
          <p:nvPr/>
        </p:nvSpPr>
        <p:spPr>
          <a:xfrm rot="5400000">
            <a:off x="3273055" y="1349941"/>
            <a:ext cx="979430" cy="994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B49E13-68A6-4D10-BF6C-BE0872CC0AD3}"/>
              </a:ext>
            </a:extLst>
          </p:cNvPr>
          <p:cNvSpPr txBox="1"/>
          <p:nvPr/>
        </p:nvSpPr>
        <p:spPr>
          <a:xfrm>
            <a:off x="6202545" y="2092808"/>
            <a:ext cx="3174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Desta maneira ao mudar as regras para um novo cliente, poderíamos alterar</a:t>
            </a:r>
            <a:br>
              <a:rPr lang="pt-BR" dirty="0"/>
            </a:br>
            <a:r>
              <a:rPr lang="pt-BR" dirty="0"/>
              <a:t>somente a Business Logic Layer (BLL)</a:t>
            </a:r>
          </a:p>
        </p:txBody>
      </p:sp>
    </p:spTree>
    <p:extLst>
      <p:ext uri="{BB962C8B-B14F-4D97-AF65-F5344CB8AC3E}">
        <p14:creationId xmlns:p14="http://schemas.microsoft.com/office/powerpoint/2010/main" val="39825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C29D-C55A-471E-948B-BB485A6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Ficaria assim...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A11D53-CC97-4195-BDC3-6D3F04DD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5" y="1276350"/>
            <a:ext cx="7210425" cy="4305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90EF16-ED6C-4C00-A593-5FB5FBC9C8EC}"/>
              </a:ext>
            </a:extLst>
          </p:cNvPr>
          <p:cNvSpPr txBox="1"/>
          <p:nvPr/>
        </p:nvSpPr>
        <p:spPr>
          <a:xfrm>
            <a:off x="3719146" y="5879068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código da controle fica mais legível.</a:t>
            </a:r>
          </a:p>
        </p:txBody>
      </p:sp>
    </p:spTree>
    <p:extLst>
      <p:ext uri="{BB962C8B-B14F-4D97-AF65-F5344CB8AC3E}">
        <p14:creationId xmlns:p14="http://schemas.microsoft.com/office/powerpoint/2010/main" val="334956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AD213-A483-411A-8943-50298F16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Porém...na BLL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2FFA5D-4262-4A08-AC26-4D54A35F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4" y="1354016"/>
            <a:ext cx="5797947" cy="52050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A0C303-0747-49F9-A857-FCB172D371B3}"/>
              </a:ext>
            </a:extLst>
          </p:cNvPr>
          <p:cNvSpPr txBox="1"/>
          <p:nvPr/>
        </p:nvSpPr>
        <p:spPr>
          <a:xfrm>
            <a:off x="7596553" y="3310208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Mesmo assim</a:t>
            </a:r>
          </a:p>
          <a:p>
            <a:r>
              <a:rPr lang="pt-BR" dirty="0"/>
              <a:t>oferece vantagem.</a:t>
            </a:r>
          </a:p>
        </p:txBody>
      </p:sp>
    </p:spTree>
    <p:extLst>
      <p:ext uri="{BB962C8B-B14F-4D97-AF65-F5344CB8AC3E}">
        <p14:creationId xmlns:p14="http://schemas.microsoft.com/office/powerpoint/2010/main" val="801137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365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Facetado</vt:lpstr>
      <vt:lpstr>Padrões de Projeto II</vt:lpstr>
      <vt:lpstr>Onde ficam suas regras de negócio?</vt:lpstr>
      <vt:lpstr>Business Logic Layer (BLL)</vt:lpstr>
      <vt:lpstr>Veja o exemplo</vt:lpstr>
      <vt:lpstr>Regras de Negócio na Controle</vt:lpstr>
      <vt:lpstr>O que podemos fazer para Flexibilizar?</vt:lpstr>
      <vt:lpstr>Poderia ser assim?</vt:lpstr>
      <vt:lpstr>Ficaria assim...</vt:lpstr>
      <vt:lpstr>Porém...na BLL</vt:lpstr>
      <vt:lpstr>Padrão FACADE</vt:lpstr>
      <vt:lpstr>Ficaria assim...</vt:lpstr>
      <vt:lpstr>No código ficaria...</vt:lpstr>
      <vt:lpstr>Mais...</vt:lpstr>
      <vt:lpstr>A Fachada (Facade)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II</dc:title>
  <dc:creator>Paulo José de Carlo Almeida</dc:creator>
  <cp:lastModifiedBy>Paulo José de Carlo Almeida</cp:lastModifiedBy>
  <cp:revision>49</cp:revision>
  <dcterms:created xsi:type="dcterms:W3CDTF">2018-08-31T13:30:08Z</dcterms:created>
  <dcterms:modified xsi:type="dcterms:W3CDTF">2018-09-01T02:16:09Z</dcterms:modified>
</cp:coreProperties>
</file>