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4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3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2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40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0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03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85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2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3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44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8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11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4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7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5ED3-B16B-4FD4-833F-31B8360C20DC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E011A8-2A5E-459E-BD0F-1026E0E52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CA997-C33B-4094-B926-A948F41D2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7D4979-9D08-4462-90AF-447D9C72A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19102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8443C-873D-46B7-B66A-A3B15AD2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Strategy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C0FD99-7B6D-4EB0-8F85-808D2636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20350"/>
            <a:ext cx="7292858" cy="29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4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7B5EF-243E-40BE-8A66-94D7B8D9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Strategy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AC9200-5964-4502-80FD-48E8057D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73" y="1690688"/>
            <a:ext cx="7447274" cy="28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1002BA7-98D0-4CAC-999F-F25D1F45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t="36263" r="24052" b="11945"/>
          <a:stretch/>
        </p:blipFill>
        <p:spPr>
          <a:xfrm>
            <a:off x="3191607" y="971109"/>
            <a:ext cx="5679831" cy="1314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9F55E6-CC2A-4BF1-9F37-1FA149914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6" t="30436" r="30019" b="11868"/>
          <a:stretch/>
        </p:blipFill>
        <p:spPr>
          <a:xfrm>
            <a:off x="430823" y="4026513"/>
            <a:ext cx="5390997" cy="197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D7F485-3FC9-49AA-BE20-6F5DF467A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0" t="29383" r="27789"/>
          <a:stretch/>
        </p:blipFill>
        <p:spPr>
          <a:xfrm>
            <a:off x="6191981" y="4026514"/>
            <a:ext cx="4710481" cy="197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5E18993C-0DA5-4096-9989-06D3C01D4D9F}"/>
              </a:ext>
            </a:extLst>
          </p:cNvPr>
          <p:cNvSpPr/>
          <p:nvPr/>
        </p:nvSpPr>
        <p:spPr>
          <a:xfrm rot="2725750">
            <a:off x="4712678" y="2495595"/>
            <a:ext cx="624254" cy="54512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C4CA33B-1128-45A4-B231-AB94F714F44E}"/>
              </a:ext>
            </a:extLst>
          </p:cNvPr>
          <p:cNvCxnSpPr>
            <a:stCxn id="9" idx="3"/>
          </p:cNvCxnSpPr>
          <p:nvPr/>
        </p:nvCxnSpPr>
        <p:spPr>
          <a:xfrm flipH="1">
            <a:off x="3833447" y="2959438"/>
            <a:ext cx="997190" cy="850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0655D1F7-25EB-422B-9689-2FC564503D5B}"/>
              </a:ext>
            </a:extLst>
          </p:cNvPr>
          <p:cNvSpPr/>
          <p:nvPr/>
        </p:nvSpPr>
        <p:spPr>
          <a:xfrm rot="19067309">
            <a:off x="6341147" y="2435922"/>
            <a:ext cx="624254" cy="545123"/>
          </a:xfrm>
          <a:prstGeom prst="triangle">
            <a:avLst>
              <a:gd name="adj" fmla="val 560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1165DB4-6170-4522-9947-987D12988AFC}"/>
              </a:ext>
            </a:extLst>
          </p:cNvPr>
          <p:cNvCxnSpPr>
            <a:cxnSpLocks/>
          </p:cNvCxnSpPr>
          <p:nvPr/>
        </p:nvCxnSpPr>
        <p:spPr>
          <a:xfrm rot="16057653" flipH="1">
            <a:off x="6828875" y="3001543"/>
            <a:ext cx="993213" cy="8549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69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18BF7-47D9-4126-857E-98AD01C7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C19C0-66F9-4EAA-B000-88EC99F8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Adicione mais um tipo de frete</a:t>
            </a:r>
          </a:p>
          <a:p>
            <a:pPr lvl="1"/>
            <a:r>
              <a:rPr lang="pt-BR" dirty="0"/>
              <a:t>Sedex10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3659-576C-41B6-B616-8F3A38F1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Strategy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6B5CB6-F112-4F92-B96D-C756F292A185}"/>
              </a:ext>
            </a:extLst>
          </p:cNvPr>
          <p:cNvSpPr/>
          <p:nvPr/>
        </p:nvSpPr>
        <p:spPr>
          <a:xfrm>
            <a:off x="984738" y="1720839"/>
            <a:ext cx="103690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253A44"/>
                </a:solidFill>
                <a:effectLst/>
                <a:latin typeface="Source Serif Pro"/>
              </a:rPr>
              <a:t>Aplicabilidade</a:t>
            </a:r>
            <a:endParaRPr lang="pt-BR" sz="2400" b="0" i="0" dirty="0">
              <a:solidFill>
                <a:srgbClr val="253A44"/>
              </a:solidFill>
              <a:effectLst/>
              <a:latin typeface="Source Serif Pro"/>
            </a:endParaRPr>
          </a:p>
          <a:p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Em resumo o padrão Strategy pode ser utilizado quando se tem as seguintes situações:</a:t>
            </a:r>
          </a:p>
          <a:p>
            <a:endParaRPr lang="pt-BR" sz="2400" b="0" i="0" dirty="0">
              <a:solidFill>
                <a:srgbClr val="253A44"/>
              </a:solidFill>
              <a:effectLst/>
              <a:latin typeface="Source Serif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Quando muitas classes relacionadas diferem apenas no seu comportamento;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Quando necessita-se de variantes de um algoritmo;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Quando se precisa ocultar do usuário a exposição das estruturas de dados complexas, específicas do algoritmo;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Quando uma classe define muitos comportamentos e por sua vez eles aparecem como diversos “</a:t>
            </a:r>
            <a:r>
              <a:rPr lang="pt-BR" sz="2400" b="0" i="0" dirty="0" err="1">
                <a:solidFill>
                  <a:srgbClr val="253A44"/>
                </a:solidFill>
                <a:effectLst/>
                <a:latin typeface="Source Serif Pro"/>
              </a:rPr>
              <a:t>IFs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”. Com isso esses comandos condicionais são movidos para sua própria classe Strategy.</a:t>
            </a:r>
          </a:p>
        </p:txBody>
      </p:sp>
    </p:spTree>
    <p:extLst>
      <p:ext uri="{BB962C8B-B14F-4D97-AF65-F5344CB8AC3E}">
        <p14:creationId xmlns:p14="http://schemas.microsoft.com/office/powerpoint/2010/main" val="325947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6A21-B520-48F7-8487-FF983516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Sem Strategy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C3A7A6-E5CB-46CA-B5A1-4D738D80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1" y="1354748"/>
            <a:ext cx="5677127" cy="47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82A55-330B-4FCF-B716-776A861A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Sem Strategy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1F5977-83E7-48C1-9983-A394B088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6" y="1380391"/>
            <a:ext cx="6345814" cy="52488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72FD71E-D22F-450F-995B-D932785211C3}"/>
              </a:ext>
            </a:extLst>
          </p:cNvPr>
          <p:cNvSpPr txBox="1"/>
          <p:nvPr/>
        </p:nvSpPr>
        <p:spPr>
          <a:xfrm>
            <a:off x="7482254" y="277147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Perceba o uso do IF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604AF30-03DA-49A4-84DF-4FDDB2EC2A0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3246" y="2956140"/>
            <a:ext cx="5249008" cy="115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7C528FF-02F0-4EA3-B795-26812EC496D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69577" y="3140806"/>
            <a:ext cx="5717921" cy="164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27FD-CBD3-4929-AA58-43B845D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Sem Strategy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0E7690-091F-433A-ABF0-95576C89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79" y="2187820"/>
            <a:ext cx="6610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AFBD8-EFDC-498C-933A-07E160C0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com Strategy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5E751CB-8137-4421-9F79-E65C0A1FC5C7}"/>
              </a:ext>
            </a:extLst>
          </p:cNvPr>
          <p:cNvSpPr/>
          <p:nvPr/>
        </p:nvSpPr>
        <p:spPr>
          <a:xfrm>
            <a:off x="3358661" y="2400300"/>
            <a:ext cx="4985239" cy="255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4ADC9-A985-4FE5-A263-3D40EBFF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Strategy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9A7A9D5-3852-43DB-B0F4-C9182CDA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40" y="1470879"/>
            <a:ext cx="5573398" cy="480218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A825C6C-F9FC-421E-B2F7-E4EE9ACC934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261947" y="3303662"/>
            <a:ext cx="3859822" cy="132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924F38-C6A2-4E2B-9DE9-E5319284BFD3}"/>
              </a:ext>
            </a:extLst>
          </p:cNvPr>
          <p:cNvSpPr txBox="1"/>
          <p:nvPr/>
        </p:nvSpPr>
        <p:spPr>
          <a:xfrm>
            <a:off x="7121769" y="2980496"/>
            <a:ext cx="235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Obtém a instância do</a:t>
            </a:r>
          </a:p>
          <a:p>
            <a:r>
              <a:rPr lang="pt-BR" dirty="0"/>
              <a:t>Frete do </a:t>
            </a:r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Enum</a:t>
            </a:r>
            <a:r>
              <a:rPr lang="pt-BR" dirty="0"/>
              <a:t>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4FF8C82-284E-400F-815E-C7EA14BC08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572001" y="3626827"/>
            <a:ext cx="3728328" cy="128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5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BFCD7-877E-44DF-B49A-4B23BCB3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Strategy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6778B5-B971-4534-9F8E-A3A23705C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46" y="2200642"/>
            <a:ext cx="8188456" cy="25387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6325A7-84BC-4674-84D1-CFFE20F4CAB1}"/>
              </a:ext>
            </a:extLst>
          </p:cNvPr>
          <p:cNvSpPr txBox="1"/>
          <p:nvPr/>
        </p:nvSpPr>
        <p:spPr>
          <a:xfrm>
            <a:off x="2461847" y="5064709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Interface (chave do padrão) que Será o Strategy</a:t>
            </a:r>
          </a:p>
        </p:txBody>
      </p:sp>
    </p:spTree>
    <p:extLst>
      <p:ext uri="{BB962C8B-B14F-4D97-AF65-F5344CB8AC3E}">
        <p14:creationId xmlns:p14="http://schemas.microsoft.com/office/powerpoint/2010/main" val="142262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60031-5E30-428F-A1AE-5B32FAC6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Strategy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3B2037-D433-4AEE-9C42-DAC7E2E0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8" y="1537187"/>
            <a:ext cx="7311536" cy="45934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70C4860-EFF1-4BE5-BB63-4B4C23B3A5A4}"/>
              </a:ext>
            </a:extLst>
          </p:cNvPr>
          <p:cNvSpPr txBox="1"/>
          <p:nvPr/>
        </p:nvSpPr>
        <p:spPr>
          <a:xfrm>
            <a:off x="9398977" y="1125415"/>
            <a:ext cx="20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Dependendo </a:t>
            </a:r>
          </a:p>
          <a:p>
            <a:r>
              <a:rPr lang="pt-BR" dirty="0"/>
              <a:t>Do Tipo do Frete</a:t>
            </a:r>
          </a:p>
          <a:p>
            <a:r>
              <a:rPr lang="pt-BR" dirty="0"/>
              <a:t>Ele enviará um novo</a:t>
            </a:r>
          </a:p>
          <a:p>
            <a:r>
              <a:rPr lang="pt-BR" dirty="0"/>
              <a:t>Objeto</a:t>
            </a:r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78F871D4-7189-466C-8574-DEC258E3B2F1}"/>
              </a:ext>
            </a:extLst>
          </p:cNvPr>
          <p:cNvSpPr/>
          <p:nvPr/>
        </p:nvSpPr>
        <p:spPr>
          <a:xfrm>
            <a:off x="5363308" y="2637692"/>
            <a:ext cx="1072661" cy="2593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8209096-9D45-49BC-9BEE-5E9DBC491C9F}"/>
              </a:ext>
            </a:extLst>
          </p:cNvPr>
          <p:cNvCxnSpPr>
            <a:stCxn id="5" idx="1"/>
            <a:endCxn id="6" idx="1"/>
          </p:cNvCxnSpPr>
          <p:nvPr/>
        </p:nvCxnSpPr>
        <p:spPr>
          <a:xfrm flipH="1">
            <a:off x="6435969" y="1725580"/>
            <a:ext cx="2963008" cy="220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441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162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Source Serif Pro</vt:lpstr>
      <vt:lpstr>Trebuchet MS</vt:lpstr>
      <vt:lpstr>Wingdings 3</vt:lpstr>
      <vt:lpstr>Facetado</vt:lpstr>
      <vt:lpstr>Padrões de Projeto II</vt:lpstr>
      <vt:lpstr>Padrão Strategy</vt:lpstr>
      <vt:lpstr>Exemplo Sem Strategy</vt:lpstr>
      <vt:lpstr>Exemplo Sem Strategy</vt:lpstr>
      <vt:lpstr>Exemplo Sem Strategy</vt:lpstr>
      <vt:lpstr>Agora com Strategy</vt:lpstr>
      <vt:lpstr>Exemplo Com Strategy</vt:lpstr>
      <vt:lpstr>Exemplo Com Strategy</vt:lpstr>
      <vt:lpstr>Exemplo Com Strategy</vt:lpstr>
      <vt:lpstr>Exemplo com Strategy</vt:lpstr>
      <vt:lpstr>Exemplo Com Strategy</vt:lpstr>
      <vt:lpstr>Apresentação do PowerPoint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II</dc:title>
  <dc:creator>Paulo José de Carlo Almeida</dc:creator>
  <cp:lastModifiedBy>Paulo José de Carlo Almeida</cp:lastModifiedBy>
  <cp:revision>23</cp:revision>
  <dcterms:created xsi:type="dcterms:W3CDTF">2018-08-19T22:09:00Z</dcterms:created>
  <dcterms:modified xsi:type="dcterms:W3CDTF">2018-08-19T23:01:40Z</dcterms:modified>
</cp:coreProperties>
</file>