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4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4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3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1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16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7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45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4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3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9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68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24C5-ACC7-4E9F-B9FF-2EA6DC68AC25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CECA63-FA58-4B44-838D-B585461D4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08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EC7F-9337-4C1B-B931-08562F2AD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90DFD-DBFC-43A7-9285-E6F383405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101620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8B1A-F538-4DCE-9248-824E7D83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da Solução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7F26EC-134B-4ED6-AFC4-3F997B7C9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387" y="1688124"/>
            <a:ext cx="7655771" cy="43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4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A4308-9610-424F-8394-0AAC240B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82B69-526E-445D-91F9-68E5DD99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Altere o Código implementando mais uma classe chamada </a:t>
            </a:r>
            <a:r>
              <a:rPr lang="pt-BR" dirty="0" err="1"/>
              <a:t>CursoExtraCurricular</a:t>
            </a:r>
            <a:endParaRPr lang="pt-BR" dirty="0"/>
          </a:p>
          <a:p>
            <a:r>
              <a:rPr lang="pt-BR" dirty="0"/>
              <a:t>Altere as demais classes para que mais dados sejam apresentados para o aluno de forma a indicar do que se trata cada evento apresentado.</a:t>
            </a:r>
          </a:p>
        </p:txBody>
      </p:sp>
    </p:spTree>
    <p:extLst>
      <p:ext uri="{BB962C8B-B14F-4D97-AF65-F5344CB8AC3E}">
        <p14:creationId xmlns:p14="http://schemas.microsoft.com/office/powerpoint/2010/main" val="9409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15320-0E31-49F0-96FD-6C3EA75F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128515-7657-4696-A26A-1CB4BAA1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3314701"/>
            <a:ext cx="9123485" cy="2039666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116DB1-9DFA-4422-AB6B-F16ACC29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4315"/>
            <a:ext cx="8596668" cy="1870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Pretende-se apresentar para os alunos através de um Sistema as vagas de estágio, visitas técnicas e palestras;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Lembremos que desejamos resolver este problema usando, obrigatoriamente, as classes abaixo;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Também lembramos que o IF será algo não desejado.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AF219-1966-47CF-88BC-DE9CCE8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(Padrão </a:t>
            </a:r>
            <a:r>
              <a:rPr lang="pt-BR" dirty="0" err="1"/>
              <a:t>Adapter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2C1A4-74C1-4EC8-AF44-0F0034B9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Criaremos então um conjunto de classes intermediárias que irão fazer o trabalho mediante a uma Interface contendo um método que será implementado para acessar os dados das classes Estagio, </a:t>
            </a:r>
            <a:r>
              <a:rPr lang="pt-BR" dirty="0" err="1"/>
              <a:t>VisitaTecnica</a:t>
            </a:r>
            <a:r>
              <a:rPr lang="pt-BR" dirty="0"/>
              <a:t> e Palestra; </a:t>
            </a:r>
          </a:p>
        </p:txBody>
      </p:sp>
    </p:spTree>
    <p:extLst>
      <p:ext uri="{BB962C8B-B14F-4D97-AF65-F5344CB8AC3E}">
        <p14:creationId xmlns:p14="http://schemas.microsoft.com/office/powerpoint/2010/main" val="41352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C2B78-CF1D-43DB-9F60-D505207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da Solução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560CAE6-F79A-4E53-9918-4FD79B97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50" y="1351696"/>
            <a:ext cx="7642796" cy="51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C7508-D84B-4E02-A5E9-A69741C3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2BB2A-29A1-4A1E-8B12-E8D60999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Percebeu que o método </a:t>
            </a:r>
            <a:r>
              <a:rPr lang="pt-BR" dirty="0" err="1"/>
              <a:t>getDados</a:t>
            </a:r>
            <a:r>
              <a:rPr lang="pt-BR" dirty="0"/>
              <a:t>() na Interface não tem corpo?</a:t>
            </a:r>
          </a:p>
          <a:p>
            <a:r>
              <a:rPr lang="pt-BR" dirty="0"/>
              <a:t>Classes com prefixo “</a:t>
            </a:r>
            <a:r>
              <a:rPr lang="pt-BR" dirty="0" err="1"/>
              <a:t>adpt</a:t>
            </a:r>
            <a:r>
              <a:rPr lang="pt-BR" dirty="0"/>
              <a:t>” implementam o método </a:t>
            </a:r>
            <a:r>
              <a:rPr lang="pt-BR" dirty="0" err="1"/>
              <a:t>getDados</a:t>
            </a:r>
            <a:r>
              <a:rPr lang="pt-BR" dirty="0"/>
              <a:t>() da interface;</a:t>
            </a:r>
          </a:p>
          <a:p>
            <a:r>
              <a:rPr lang="pt-BR" dirty="0"/>
              <a:t>E também herdam comportamentos e atributos de suas respectivas classes superiores;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1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61A09-86AC-4702-B7CB-EE4D04C9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368BF0-37F5-453C-AF82-14B0D686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258" y="1269999"/>
            <a:ext cx="5156420" cy="54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8E7D4-8FD9-4C51-9D93-6DAF0501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CB04AE-E200-44C6-BC3A-F5A86F01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60" y="1406769"/>
            <a:ext cx="5236616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194C0-11D1-4FA5-9730-BA65201C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2800E45-FB59-48B3-920E-81C672D0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61" y="1370858"/>
            <a:ext cx="4510453" cy="50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D25B0-283A-4E32-BDD5-61508F6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93CC75C-F1F5-458B-878C-02107BC6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934" y="482968"/>
            <a:ext cx="3657600" cy="183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204051-048F-4654-BA89-F79ACF67C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30"/>
          <a:stretch/>
        </p:blipFill>
        <p:spPr>
          <a:xfrm>
            <a:off x="189401" y="2425336"/>
            <a:ext cx="3907815" cy="2021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0BA1CF-41B1-49F2-B25B-3DAD3EB5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476" y="4712554"/>
            <a:ext cx="4405984" cy="2052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3FCFD3-AF54-4507-9757-C760300A5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668" y="2587379"/>
            <a:ext cx="4574931" cy="1893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305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178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Padrões de Projeto II</vt:lpstr>
      <vt:lpstr>Problema</vt:lpstr>
      <vt:lpstr>Solução (Padrão Adapter)</vt:lpstr>
      <vt:lpstr>Modelagem da Solução</vt:lpstr>
      <vt:lpstr>Explicação</vt:lpstr>
      <vt:lpstr>Implementação</vt:lpstr>
      <vt:lpstr>Implementação</vt:lpstr>
      <vt:lpstr>Implementação</vt:lpstr>
      <vt:lpstr>Implementação</vt:lpstr>
      <vt:lpstr>Teste da Solução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II</dc:title>
  <dc:creator>Paulo José de Carlo Almeida</dc:creator>
  <cp:lastModifiedBy>Paulo José de Carlo Almeida</cp:lastModifiedBy>
  <cp:revision>18</cp:revision>
  <dcterms:created xsi:type="dcterms:W3CDTF">2018-08-25T21:22:00Z</dcterms:created>
  <dcterms:modified xsi:type="dcterms:W3CDTF">2018-08-25T22:46:23Z</dcterms:modified>
</cp:coreProperties>
</file>