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77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4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261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52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16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5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9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041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80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6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7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18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8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5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62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2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78AB6C3-CD24-4C15-9D8B-402955A1B272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B8CED5-5192-4C52-A112-1834390B2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19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istema_computacional" TargetMode="External"/><Relationship Id="rId2" Type="http://schemas.openxmlformats.org/officeDocument/2006/relationships/hyperlink" Target="https://pt.wikipedia.org/wiki/Ci%C3%AAncia_da_computa%C3%A7%C3%A3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Logoff" TargetMode="External"/><Relationship Id="rId4" Type="http://schemas.openxmlformats.org/officeDocument/2006/relationships/hyperlink" Target="https://pt.wikipedia.org/wiki/Log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5C24C-E03C-4A9B-8D19-976613505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Ambientes Visuais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530C61-E5A8-4316-B40D-D5AB43232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130860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C3A08-145A-4142-AAB1-E7DE81B7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Logar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28F0F1-9689-4FF8-9B46-41CC9AA2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240965"/>
            <a:ext cx="8677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D5BF-BD9A-44FF-8627-F7CD933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de Registro para 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78C83C-DCB2-4257-A976-AD448E01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87" y="1991141"/>
            <a:ext cx="76771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5A12D-2FE3-46DE-AA69-DCAFA4A2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9ACD3C-33BA-448C-9FD4-FF5FC5EC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81" y="2770581"/>
            <a:ext cx="87915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56286-C900-45EC-A2B0-722A1879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Verificar o arquivo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9AA191-1D76-4134-ADCB-00AA7966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45" y="2847975"/>
            <a:ext cx="77628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7D0C5-1B93-418A-9425-FFC7D562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Conexão com o 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761931-AE4F-4AA7-B69F-25768BE1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5" y="2130699"/>
            <a:ext cx="5920379" cy="43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D225B-3AF3-4074-8787-0B03344A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</a:t>
            </a:r>
            <a:r>
              <a:rPr lang="pt-BR" dirty="0" err="1"/>
              <a:t>usuario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6F8BCC-53CF-4312-9172-40F7BC6A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68" y="2099384"/>
            <a:ext cx="81057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D8C8B-CA65-4C26-99DE-8FC0DACD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</a:t>
            </a:r>
            <a:r>
              <a:rPr lang="pt-BR" dirty="0" err="1"/>
              <a:t>logar</a:t>
            </a:r>
            <a:r>
              <a:rPr lang="pt-BR" dirty="0"/>
              <a:t> com 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1D0A93-575E-4B12-95C1-359373FF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819460"/>
            <a:ext cx="110585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76D1A-43B8-48F0-B72B-314FA1FE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19D200-BD87-4D24-803A-336D3E37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14" y="1788603"/>
            <a:ext cx="6468936" cy="49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2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D6F50-AB81-4E1E-80C6-FE83E28A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3A8FD-02F1-4BB3-8FD5-1A6E7A45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Uma forma de limitar o acesso ao sistema;</a:t>
            </a:r>
          </a:p>
          <a:p>
            <a:r>
              <a:rPr lang="pt-BR" dirty="0"/>
              <a:t>Maneira de garantir quem fez determinada ação;</a:t>
            </a:r>
          </a:p>
          <a:p>
            <a:pPr lvl="1"/>
            <a:r>
              <a:rPr lang="pt-BR" dirty="0"/>
              <a:t>LOG: Em </a:t>
            </a:r>
            <a:r>
              <a:rPr lang="pt-BR" dirty="0">
                <a:hlinkClick r:id="rId2" tooltip="Ciência da computação"/>
              </a:rPr>
              <a:t>computação</a:t>
            </a:r>
            <a:r>
              <a:rPr lang="pt-BR" dirty="0"/>
              <a:t>, </a:t>
            </a:r>
            <a:r>
              <a:rPr lang="pt-BR" b="1" i="1" dirty="0"/>
              <a:t>log</a:t>
            </a:r>
            <a:r>
              <a:rPr lang="pt-BR" b="1" dirty="0"/>
              <a:t> de dados</a:t>
            </a:r>
            <a:r>
              <a:rPr lang="pt-BR" dirty="0"/>
              <a:t> é uma expressão utilizada para descrever o processo de registro de eventos relevantes num </a:t>
            </a:r>
            <a:r>
              <a:rPr lang="pt-BR" dirty="0">
                <a:hlinkClick r:id="rId3" tooltip="Sistema computacional"/>
              </a:rPr>
              <a:t>sistema computacional</a:t>
            </a:r>
            <a:r>
              <a:rPr lang="pt-BR" dirty="0"/>
              <a:t>. Esse registro pode ser utilizado para restabelecer o estado original de um sistema ou para que um administrador conheça o seu comportamento no passado. Um arquivo de log pode ser utilizado para auditoria e diagnóstico de problemas em sistemas computacionais.</a:t>
            </a:r>
          </a:p>
          <a:p>
            <a:pPr lvl="1"/>
            <a:r>
              <a:rPr lang="pt-BR" dirty="0"/>
              <a:t>O termo </a:t>
            </a:r>
            <a:r>
              <a:rPr lang="pt-BR" i="1" dirty="0"/>
              <a:t>log</a:t>
            </a:r>
            <a:r>
              <a:rPr lang="pt-BR" dirty="0"/>
              <a:t> em computação é tão utilizado que até no processo de se entrar no </a:t>
            </a:r>
            <a:r>
              <a:rPr lang="pt-BR" b="1" i="1" dirty="0"/>
              <a:t>log de dados</a:t>
            </a:r>
            <a:r>
              <a:rPr lang="pt-BR" dirty="0"/>
              <a:t> e deixar registrado todo o histórico de navegação pelo sistema utiliza-se, por questões de segurança, e registro do usuário, o famoso </a:t>
            </a:r>
            <a:r>
              <a:rPr lang="pt-BR" dirty="0">
                <a:hlinkClick r:id="rId4" tooltip="Login"/>
              </a:rPr>
              <a:t>Login</a:t>
            </a:r>
            <a:r>
              <a:rPr lang="pt-BR" dirty="0"/>
              <a:t> (Log + in) ou </a:t>
            </a:r>
            <a:r>
              <a:rPr lang="pt-BR" i="1" dirty="0" err="1"/>
              <a:t>logon</a:t>
            </a:r>
            <a:r>
              <a:rPr lang="pt-BR" dirty="0"/>
              <a:t> (Log + on) e para a saída do sistema o </a:t>
            </a:r>
            <a:r>
              <a:rPr lang="pt-BR" dirty="0" err="1">
                <a:hlinkClick r:id="rId5" tooltip="Logoff"/>
              </a:rPr>
              <a:t>logoff</a:t>
            </a:r>
            <a:r>
              <a:rPr lang="pt-BR" dirty="0"/>
              <a:t> (Log + off), ou ainda </a:t>
            </a:r>
            <a:r>
              <a:rPr lang="pt-BR" i="1" dirty="0" err="1"/>
              <a:t>logout</a:t>
            </a:r>
            <a:r>
              <a:rPr lang="pt-BR" dirty="0"/>
              <a:t>(Log + out).</a:t>
            </a:r>
          </a:p>
          <a:p>
            <a:pPr lvl="1"/>
            <a:r>
              <a:rPr lang="pt-BR" dirty="0"/>
              <a:t>Arquivo de LOG</a:t>
            </a:r>
          </a:p>
          <a:p>
            <a:pPr lvl="2"/>
            <a:r>
              <a:rPr lang="pt-BR" dirty="0"/>
              <a:t>Onde encontraremos o que o usuário fez através do sistema;</a:t>
            </a:r>
          </a:p>
        </p:txBody>
      </p:sp>
    </p:spTree>
    <p:extLst>
      <p:ext uri="{BB962C8B-B14F-4D97-AF65-F5344CB8AC3E}">
        <p14:creationId xmlns:p14="http://schemas.microsoft.com/office/powerpoint/2010/main" val="196139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C11E3-96F7-4BD1-90E9-8B297047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68079D-1E8B-4D03-8E0F-2BA9FF87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79" y="2485800"/>
            <a:ext cx="5772150" cy="40005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5479E7A-D5C6-48BC-99D7-A5C76525B868}"/>
              </a:ext>
            </a:extLst>
          </p:cNvPr>
          <p:cNvCxnSpPr>
            <a:cxnSpLocks/>
          </p:cNvCxnSpPr>
          <p:nvPr/>
        </p:nvCxnSpPr>
        <p:spPr>
          <a:xfrm flipV="1">
            <a:off x="3435658" y="3169328"/>
            <a:ext cx="3169328" cy="64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941226D-5909-4EB0-ABF8-47EB85FE1860}"/>
              </a:ext>
            </a:extLst>
          </p:cNvPr>
          <p:cNvCxnSpPr>
            <a:cxnSpLocks/>
          </p:cNvCxnSpPr>
          <p:nvPr/>
        </p:nvCxnSpPr>
        <p:spPr>
          <a:xfrm flipV="1">
            <a:off x="4154751" y="3086051"/>
            <a:ext cx="1677878" cy="46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7E280C-BDE4-4984-BDB6-C732439C70EA}"/>
              </a:ext>
            </a:extLst>
          </p:cNvPr>
          <p:cNvSpPr txBox="1"/>
          <p:nvPr/>
        </p:nvSpPr>
        <p:spPr>
          <a:xfrm>
            <a:off x="461638" y="3086051"/>
            <a:ext cx="313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menu cadastro </a:t>
            </a:r>
          </a:p>
          <a:p>
            <a:r>
              <a:rPr lang="pt-BR" dirty="0"/>
              <a:t>Somente deve aparecer depois </a:t>
            </a:r>
          </a:p>
          <a:p>
            <a:r>
              <a:rPr lang="pt-BR" dirty="0"/>
              <a:t>Que o login for validado.</a:t>
            </a:r>
          </a:p>
        </p:txBody>
      </p:sp>
    </p:spTree>
    <p:extLst>
      <p:ext uri="{BB962C8B-B14F-4D97-AF65-F5344CB8AC3E}">
        <p14:creationId xmlns:p14="http://schemas.microsoft.com/office/powerpoint/2010/main" val="107338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BF423-EB3E-4C09-893E-347FB0B0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290084-CC58-4628-8610-94504855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87" y="1690688"/>
            <a:ext cx="49911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2D4BD-141D-4AE0-83B4-3E66AE38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 de 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7EEF62-F42F-4B59-97C4-2C41D85B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120" y="1709484"/>
            <a:ext cx="4904243" cy="50735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97C84C-D939-42E1-814A-175AEE0C8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27" y="2858610"/>
            <a:ext cx="2702203" cy="2552654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DAAF4FE-D724-4650-9271-09750AA072CF}"/>
              </a:ext>
            </a:extLst>
          </p:cNvPr>
          <p:cNvCxnSpPr/>
          <p:nvPr/>
        </p:nvCxnSpPr>
        <p:spPr>
          <a:xfrm flipV="1">
            <a:off x="3630967" y="1709484"/>
            <a:ext cx="2340153" cy="111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8CF9F76-CE62-460D-BC4B-AFCAC3CCE345}"/>
              </a:ext>
            </a:extLst>
          </p:cNvPr>
          <p:cNvCxnSpPr>
            <a:cxnSpLocks/>
          </p:cNvCxnSpPr>
          <p:nvPr/>
        </p:nvCxnSpPr>
        <p:spPr>
          <a:xfrm>
            <a:off x="3559946" y="5411264"/>
            <a:ext cx="2409137" cy="137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368B737-0480-495A-8950-32875FA2A498}"/>
              </a:ext>
            </a:extLst>
          </p:cNvPr>
          <p:cNvCxnSpPr/>
          <p:nvPr/>
        </p:nvCxnSpPr>
        <p:spPr>
          <a:xfrm flipV="1">
            <a:off x="2716567" y="3568823"/>
            <a:ext cx="3790765" cy="136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7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D45B1-F10E-457E-A291-F9CB20A4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050006-2A7F-43F0-96A7-9A875A27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200" y="3017307"/>
            <a:ext cx="7991475" cy="2867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6B6460-7514-4955-B584-42C6D0E0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67" b="45083"/>
          <a:stretch/>
        </p:blipFill>
        <p:spPr>
          <a:xfrm>
            <a:off x="757203" y="3554924"/>
            <a:ext cx="1835077" cy="136330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A5A145E-C42B-47DB-8FFE-3D7B17EB0F36}"/>
              </a:ext>
            </a:extLst>
          </p:cNvPr>
          <p:cNvCxnSpPr/>
          <p:nvPr/>
        </p:nvCxnSpPr>
        <p:spPr>
          <a:xfrm flipV="1">
            <a:off x="1597981" y="3429000"/>
            <a:ext cx="1958219" cy="53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6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6B241-D0D7-4BE2-B5B3-D91E25C6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de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C96351-3343-471B-9F63-93F4CFB0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772" y="1898480"/>
            <a:ext cx="54768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5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DD439-2AB9-45CB-B689-8F651F26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HASH MD5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A3F20-C49D-4F94-A905-1B946F72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Maneira de gerar um código de 32 caracteres sempre da mesma maneira, ou seja, se desejarmos gerar o MD5 para a palavra “teste” ela gerará o código : 698dc19d489c4e4db73e28a713eab07b</a:t>
            </a:r>
          </a:p>
          <a:p>
            <a:endParaRPr lang="pt-BR" dirty="0"/>
          </a:p>
          <a:p>
            <a:r>
              <a:rPr lang="pt-BR" dirty="0"/>
              <a:t>Não há maneira de reverter a geração do código;</a:t>
            </a:r>
          </a:p>
          <a:p>
            <a:r>
              <a:rPr lang="pt-BR" dirty="0"/>
              <a:t>Bom para usar nos campos de senha;</a:t>
            </a:r>
          </a:p>
        </p:txBody>
      </p:sp>
    </p:spTree>
    <p:extLst>
      <p:ext uri="{BB962C8B-B14F-4D97-AF65-F5344CB8AC3E}">
        <p14:creationId xmlns:p14="http://schemas.microsoft.com/office/powerpoint/2010/main" val="93515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65C47-ADA1-4626-9169-5260FBBB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o valor em md5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8C51D1-5413-4F18-A1FF-A4BFFA28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378429"/>
            <a:ext cx="72294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56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138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 - Sala da Diretoria</vt:lpstr>
      <vt:lpstr>Ambientes Visuais</vt:lpstr>
      <vt:lpstr>Login</vt:lpstr>
      <vt:lpstr>Menu</vt:lpstr>
      <vt:lpstr>Tela de Login</vt:lpstr>
      <vt:lpstr>Referência de Variáveis</vt:lpstr>
      <vt:lpstr>Apresentação do PowerPoint</vt:lpstr>
      <vt:lpstr>A Classe de LOGIN</vt:lpstr>
      <vt:lpstr>HASH MD5</vt:lpstr>
      <vt:lpstr>Transformando o valor em md5</vt:lpstr>
      <vt:lpstr>Logar</vt:lpstr>
      <vt:lpstr>Classe de Registro para LOG</vt:lpstr>
      <vt:lpstr>Continuação</vt:lpstr>
      <vt:lpstr>Verificar o arquivo</vt:lpstr>
      <vt:lpstr>Conexão com o banco de dados</vt:lpstr>
      <vt:lpstr>Tabela usuario</vt:lpstr>
      <vt:lpstr>Método de logar com banco de dados</vt:lpstr>
      <vt:lpstr>Continuação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Ambientes Visuais</dc:title>
  <dc:creator>Paulo José de Carlo Almeida</dc:creator>
  <cp:lastModifiedBy>Paulo José de Carlo Almeida</cp:lastModifiedBy>
  <cp:revision>27</cp:revision>
  <dcterms:created xsi:type="dcterms:W3CDTF">2018-09-13T19:31:56Z</dcterms:created>
  <dcterms:modified xsi:type="dcterms:W3CDTF">2018-09-13T20:38:04Z</dcterms:modified>
</cp:coreProperties>
</file>