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89" r:id="rId4"/>
    <p:sldId id="292" r:id="rId5"/>
    <p:sldId id="290" r:id="rId6"/>
    <p:sldId id="274" r:id="rId7"/>
    <p:sldId id="291" r:id="rId8"/>
    <p:sldId id="295" r:id="rId9"/>
    <p:sldId id="294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2B0"/>
    <a:srgbClr val="FBEEB7"/>
    <a:srgbClr val="FFCC00"/>
    <a:srgbClr val="F9AB6B"/>
    <a:srgbClr val="F3A407"/>
    <a:srgbClr val="91E1CC"/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72" d="100"/>
          <a:sy n="72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 smtClean="0"/>
              <a:t>Quiz rápido de Java</a:t>
            </a:r>
            <a:endParaRPr lang="pt-BR" sz="4000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 smtClean="0"/>
              <a:t>Qual será o resultado impresso por cada código?</a:t>
            </a:r>
            <a:endParaRPr lang="pt-BR" sz="3100" dirty="0" smtClean="0"/>
          </a:p>
          <a:p>
            <a:pPr eaLnBrk="1" hangingPunct="1">
              <a:lnSpc>
                <a:spcPct val="90000"/>
              </a:lnSpc>
            </a:pPr>
            <a:r>
              <a:rPr lang="pt-BR" sz="3100" dirty="0"/>
              <a:t/>
            </a:r>
            <a:br>
              <a:rPr lang="pt-BR" sz="3100" dirty="0"/>
            </a:br>
            <a:r>
              <a:rPr lang="pt-BR" sz="2800" dirty="0" smtClean="0"/>
              <a:t>Profa. </a:t>
            </a:r>
            <a:r>
              <a:rPr lang="pt-BR" sz="2800" dirty="0"/>
              <a:t>Danielle </a:t>
            </a:r>
            <a:r>
              <a:rPr lang="pt-BR" sz="2800" dirty="0" smtClean="0"/>
              <a:t>Martin</a:t>
            </a:r>
            <a:endParaRPr lang="pt-BR" sz="2800" dirty="0"/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</a:t>
            </a:r>
            <a:r>
              <a:rPr lang="pt-BR" sz="1800" dirty="0" smtClean="0"/>
              <a:t>Cruzes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11625"/>
            <a:ext cx="2763457" cy="189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911625"/>
            <a:ext cx="4635669" cy="16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04" y="1828800"/>
            <a:ext cx="4611496" cy="1905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11625"/>
            <a:ext cx="2763457" cy="18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4999"/>
            <a:ext cx="4611496" cy="1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4999"/>
            <a:ext cx="2737551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2993617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265" y="1828800"/>
            <a:ext cx="447453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impresso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17" y="2024060"/>
            <a:ext cx="4372283" cy="2028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24060"/>
            <a:ext cx="3696400" cy="3124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impresso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66" y="1752600"/>
            <a:ext cx="436940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1752600"/>
            <a:ext cx="360839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06612"/>
            <a:ext cx="2765269" cy="1284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67200"/>
            <a:ext cx="4335405" cy="129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912" y="1763712"/>
            <a:ext cx="4711596" cy="19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impresso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3457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473" y="1752600"/>
            <a:ext cx="4561327" cy="1846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480732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</TotalTime>
  <Words>61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TemaUMC</vt:lpstr>
      <vt:lpstr>Quiz rápido de Java</vt:lpstr>
      <vt:lpstr>Qual será o resultado impresso?</vt:lpstr>
      <vt:lpstr>Qual será o resultado impresso?</vt:lpstr>
      <vt:lpstr>Qual será o resultado impresso?</vt:lpstr>
      <vt:lpstr>Qual será o resultado impresso?</vt:lpstr>
      <vt:lpstr>Qual será o resultado impresso?</vt:lpstr>
      <vt:lpstr>Qual será o resultado impresso?</vt:lpstr>
      <vt:lpstr>Qual será o resultado impresso?</vt:lpstr>
      <vt:lpstr>Qual será o resultado impresso?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ADMINIBM</cp:lastModifiedBy>
  <cp:revision>94</cp:revision>
  <dcterms:created xsi:type="dcterms:W3CDTF">2012-04-30T23:29:31Z</dcterms:created>
  <dcterms:modified xsi:type="dcterms:W3CDTF">2016-08-04T20:38:36Z</dcterms:modified>
</cp:coreProperties>
</file>