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59" r:id="rId13"/>
    <p:sldId id="258" r:id="rId14"/>
    <p:sldId id="268" r:id="rId15"/>
    <p:sldId id="270" r:id="rId16"/>
    <p:sldId id="260" r:id="rId17"/>
    <p:sldId id="261" r:id="rId18"/>
    <p:sldId id="262" r:id="rId19"/>
    <p:sldId id="271" r:id="rId20"/>
    <p:sldId id="269" r:id="rId21"/>
    <p:sldId id="265" r:id="rId22"/>
    <p:sldId id="263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05"/>
    <a:srgbClr val="4EA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67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7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77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752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838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78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19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67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35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85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67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84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1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39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84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24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41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955521-7061-4C90-BFFF-C449F64B7E6D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0ACDA1-920F-4E31-9416-DF95976C0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24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18E8A-C219-49A1-A86C-0D0A67B11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aos jogos digitais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91AF4-678D-4DE4-920C-FA6155420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</a:t>
            </a:r>
            <a:r>
              <a:rPr lang="pt-BR" dirty="0" err="1"/>
              <a:t>josé</a:t>
            </a:r>
            <a:r>
              <a:rPr lang="pt-BR" dirty="0"/>
              <a:t> de </a:t>
            </a:r>
            <a:r>
              <a:rPr lang="pt-BR" dirty="0" err="1"/>
              <a:t>carlo</a:t>
            </a:r>
            <a:r>
              <a:rPr lang="pt-BR" dirty="0"/>
              <a:t> almeida</a:t>
            </a:r>
          </a:p>
        </p:txBody>
      </p:sp>
    </p:spTree>
    <p:extLst>
      <p:ext uri="{BB962C8B-B14F-4D97-AF65-F5344CB8AC3E}">
        <p14:creationId xmlns:p14="http://schemas.microsoft.com/office/powerpoint/2010/main" val="232813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9F79A61-CA41-49C3-8656-612FEEA67985}"/>
              </a:ext>
            </a:extLst>
          </p:cNvPr>
          <p:cNvGrpSpPr/>
          <p:nvPr/>
        </p:nvGrpSpPr>
        <p:grpSpPr>
          <a:xfrm>
            <a:off x="2759979" y="179540"/>
            <a:ext cx="5759739" cy="5323639"/>
            <a:chOff x="7231309" y="1602297"/>
            <a:chExt cx="4274889" cy="395121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A967666-3B1D-4E2D-8C00-9116B12AC1A5}"/>
                </a:ext>
              </a:extLst>
            </p:cNvPr>
            <p:cNvSpPr/>
            <p:nvPr/>
          </p:nvSpPr>
          <p:spPr>
            <a:xfrm>
              <a:off x="7231309" y="1602297"/>
              <a:ext cx="4274889" cy="3951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3551F0B-A0A4-49A0-80DA-EE69B752A5C4}"/>
                </a:ext>
              </a:extLst>
            </p:cNvPr>
            <p:cNvSpPr/>
            <p:nvPr/>
          </p:nvSpPr>
          <p:spPr>
            <a:xfrm>
              <a:off x="7740943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66D2029-459F-4C0D-9C0B-35887ACC3356}"/>
                </a:ext>
              </a:extLst>
            </p:cNvPr>
            <p:cNvSpPr/>
            <p:nvPr/>
          </p:nvSpPr>
          <p:spPr>
            <a:xfrm>
              <a:off x="8084880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F46E468-159B-4BAE-B115-31059FED64B4}"/>
                </a:ext>
              </a:extLst>
            </p:cNvPr>
            <p:cNvSpPr/>
            <p:nvPr/>
          </p:nvSpPr>
          <p:spPr>
            <a:xfrm>
              <a:off x="739908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FCEF15C-B425-4E0F-BCF5-EE81F88513CE}"/>
                </a:ext>
              </a:extLst>
            </p:cNvPr>
            <p:cNvSpPr/>
            <p:nvPr/>
          </p:nvSpPr>
          <p:spPr>
            <a:xfrm>
              <a:off x="8429362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EA0415F-9B8C-46C5-9E36-5E7ABA69A06F}"/>
                </a:ext>
              </a:extLst>
            </p:cNvPr>
            <p:cNvSpPr/>
            <p:nvPr/>
          </p:nvSpPr>
          <p:spPr>
            <a:xfrm>
              <a:off x="882101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43F9294-B655-452E-9B19-7518AAA4EB8E}"/>
                </a:ext>
              </a:extLst>
            </p:cNvPr>
            <p:cNvSpPr/>
            <p:nvPr/>
          </p:nvSpPr>
          <p:spPr>
            <a:xfrm>
              <a:off x="815199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6C49B29-D0E4-45C6-857D-98AC4E498155}"/>
                </a:ext>
              </a:extLst>
            </p:cNvPr>
            <p:cNvSpPr/>
            <p:nvPr/>
          </p:nvSpPr>
          <p:spPr>
            <a:xfrm>
              <a:off x="911778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185126E-C3C8-4E4D-B367-F2345BBB1898}"/>
                </a:ext>
              </a:extLst>
            </p:cNvPr>
            <p:cNvSpPr/>
            <p:nvPr/>
          </p:nvSpPr>
          <p:spPr>
            <a:xfrm>
              <a:off x="9456476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92B276F-3DDE-41B9-824C-EFFE7FF95F44}"/>
                </a:ext>
              </a:extLst>
            </p:cNvPr>
            <p:cNvSpPr/>
            <p:nvPr/>
          </p:nvSpPr>
          <p:spPr>
            <a:xfrm>
              <a:off x="8770678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3585142-3D79-42B9-91B5-1FB1364D82C7}"/>
                </a:ext>
              </a:extLst>
            </p:cNvPr>
            <p:cNvSpPr/>
            <p:nvPr/>
          </p:nvSpPr>
          <p:spPr>
            <a:xfrm>
              <a:off x="8429362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8DEAAF1-AB5A-4E9E-91F0-B5B391DA672D}"/>
                </a:ext>
              </a:extLst>
            </p:cNvPr>
            <p:cNvSpPr/>
            <p:nvPr/>
          </p:nvSpPr>
          <p:spPr>
            <a:xfrm>
              <a:off x="7740943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F05DEE5-8695-4798-88C6-327F2D6A2E17}"/>
                </a:ext>
              </a:extLst>
            </p:cNvPr>
            <p:cNvSpPr/>
            <p:nvPr/>
          </p:nvSpPr>
          <p:spPr>
            <a:xfrm>
              <a:off x="911778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C407C67-1068-4339-96BD-F73FFD450C64}"/>
                </a:ext>
              </a:extLst>
            </p:cNvPr>
            <p:cNvSpPr/>
            <p:nvPr/>
          </p:nvSpPr>
          <p:spPr>
            <a:xfrm>
              <a:off x="748297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7C95D39-7F04-4BAE-B7B9-6C9A1ED69971}"/>
                </a:ext>
              </a:extLst>
            </p:cNvPr>
            <p:cNvSpPr/>
            <p:nvPr/>
          </p:nvSpPr>
          <p:spPr>
            <a:xfrm>
              <a:off x="949003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D72CE10-2A9D-4B45-84BD-8D720225C111}"/>
                </a:ext>
              </a:extLst>
            </p:cNvPr>
            <p:cNvSpPr/>
            <p:nvPr/>
          </p:nvSpPr>
          <p:spPr>
            <a:xfrm>
              <a:off x="980620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99339E2-AE55-40D1-8315-2FFD261BA076}"/>
                </a:ext>
              </a:extLst>
            </p:cNvPr>
            <p:cNvSpPr/>
            <p:nvPr/>
          </p:nvSpPr>
          <p:spPr>
            <a:xfrm>
              <a:off x="1049462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DB696AF-9AFF-4DC8-8603-87684EC74E19}"/>
                </a:ext>
              </a:extLst>
            </p:cNvPr>
            <p:cNvSpPr/>
            <p:nvPr/>
          </p:nvSpPr>
          <p:spPr>
            <a:xfrm>
              <a:off x="1082807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68B26DF-75B4-4B54-9561-421D7BD5ADBA}"/>
                </a:ext>
              </a:extLst>
            </p:cNvPr>
            <p:cNvSpPr/>
            <p:nvPr/>
          </p:nvSpPr>
          <p:spPr>
            <a:xfrm>
              <a:off x="10142274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46F20D0-A6EC-42E0-A6EB-A05A8E92E77A}"/>
                </a:ext>
              </a:extLst>
            </p:cNvPr>
            <p:cNvSpPr/>
            <p:nvPr/>
          </p:nvSpPr>
          <p:spPr>
            <a:xfrm>
              <a:off x="1049462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2FAC164-7C3F-497B-8017-CF1FB257359C}"/>
                </a:ext>
              </a:extLst>
            </p:cNvPr>
            <p:cNvSpPr/>
            <p:nvPr/>
          </p:nvSpPr>
          <p:spPr>
            <a:xfrm>
              <a:off x="10828072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663AED2-79C2-4125-B74A-49D3BA0A5FF1}"/>
                </a:ext>
              </a:extLst>
            </p:cNvPr>
            <p:cNvSpPr/>
            <p:nvPr/>
          </p:nvSpPr>
          <p:spPr>
            <a:xfrm>
              <a:off x="9806200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7151684-CE00-4D2E-922F-43119C1A66E1}"/>
                </a:ext>
              </a:extLst>
            </p:cNvPr>
            <p:cNvSpPr/>
            <p:nvPr/>
          </p:nvSpPr>
          <p:spPr>
            <a:xfrm>
              <a:off x="1015905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434CBE2-DDD7-487A-9AB0-18FA550AA7FE}"/>
                </a:ext>
              </a:extLst>
            </p:cNvPr>
            <p:cNvSpPr/>
            <p:nvPr/>
          </p:nvSpPr>
          <p:spPr>
            <a:xfrm>
              <a:off x="7883808" y="4299985"/>
              <a:ext cx="236465" cy="23646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4232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9F79A61-CA41-49C3-8656-612FEEA67985}"/>
              </a:ext>
            </a:extLst>
          </p:cNvPr>
          <p:cNvGrpSpPr/>
          <p:nvPr/>
        </p:nvGrpSpPr>
        <p:grpSpPr>
          <a:xfrm>
            <a:off x="2768368" y="204707"/>
            <a:ext cx="5759739" cy="5323639"/>
            <a:chOff x="7231309" y="1602297"/>
            <a:chExt cx="4274889" cy="395121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A967666-3B1D-4E2D-8C00-9116B12AC1A5}"/>
                </a:ext>
              </a:extLst>
            </p:cNvPr>
            <p:cNvSpPr/>
            <p:nvPr/>
          </p:nvSpPr>
          <p:spPr>
            <a:xfrm>
              <a:off x="7231309" y="1602297"/>
              <a:ext cx="4274889" cy="3951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3551F0B-A0A4-49A0-80DA-EE69B752A5C4}"/>
                </a:ext>
              </a:extLst>
            </p:cNvPr>
            <p:cNvSpPr/>
            <p:nvPr/>
          </p:nvSpPr>
          <p:spPr>
            <a:xfrm>
              <a:off x="7740943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66D2029-459F-4C0D-9C0B-35887ACC3356}"/>
                </a:ext>
              </a:extLst>
            </p:cNvPr>
            <p:cNvSpPr/>
            <p:nvPr/>
          </p:nvSpPr>
          <p:spPr>
            <a:xfrm>
              <a:off x="8084880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F46E468-159B-4BAE-B115-31059FED64B4}"/>
                </a:ext>
              </a:extLst>
            </p:cNvPr>
            <p:cNvSpPr/>
            <p:nvPr/>
          </p:nvSpPr>
          <p:spPr>
            <a:xfrm>
              <a:off x="739908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FCEF15C-B425-4E0F-BCF5-EE81F88513CE}"/>
                </a:ext>
              </a:extLst>
            </p:cNvPr>
            <p:cNvSpPr/>
            <p:nvPr/>
          </p:nvSpPr>
          <p:spPr>
            <a:xfrm>
              <a:off x="8429362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EA0415F-9B8C-46C5-9E36-5E7ABA69A06F}"/>
                </a:ext>
              </a:extLst>
            </p:cNvPr>
            <p:cNvSpPr/>
            <p:nvPr/>
          </p:nvSpPr>
          <p:spPr>
            <a:xfrm>
              <a:off x="882101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43F9294-B655-452E-9B19-7518AAA4EB8E}"/>
                </a:ext>
              </a:extLst>
            </p:cNvPr>
            <p:cNvSpPr/>
            <p:nvPr/>
          </p:nvSpPr>
          <p:spPr>
            <a:xfrm>
              <a:off x="815199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6C49B29-D0E4-45C6-857D-98AC4E498155}"/>
                </a:ext>
              </a:extLst>
            </p:cNvPr>
            <p:cNvSpPr/>
            <p:nvPr/>
          </p:nvSpPr>
          <p:spPr>
            <a:xfrm>
              <a:off x="911778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185126E-C3C8-4E4D-B367-F2345BBB1898}"/>
                </a:ext>
              </a:extLst>
            </p:cNvPr>
            <p:cNvSpPr/>
            <p:nvPr/>
          </p:nvSpPr>
          <p:spPr>
            <a:xfrm>
              <a:off x="9456476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92B276F-3DDE-41B9-824C-EFFE7FF95F44}"/>
                </a:ext>
              </a:extLst>
            </p:cNvPr>
            <p:cNvSpPr/>
            <p:nvPr/>
          </p:nvSpPr>
          <p:spPr>
            <a:xfrm>
              <a:off x="8770678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3585142-3D79-42B9-91B5-1FB1364D82C7}"/>
                </a:ext>
              </a:extLst>
            </p:cNvPr>
            <p:cNvSpPr/>
            <p:nvPr/>
          </p:nvSpPr>
          <p:spPr>
            <a:xfrm>
              <a:off x="8429362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8DEAAF1-AB5A-4E9E-91F0-B5B391DA672D}"/>
                </a:ext>
              </a:extLst>
            </p:cNvPr>
            <p:cNvSpPr/>
            <p:nvPr/>
          </p:nvSpPr>
          <p:spPr>
            <a:xfrm>
              <a:off x="7740943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F05DEE5-8695-4798-88C6-327F2D6A2E17}"/>
                </a:ext>
              </a:extLst>
            </p:cNvPr>
            <p:cNvSpPr/>
            <p:nvPr/>
          </p:nvSpPr>
          <p:spPr>
            <a:xfrm>
              <a:off x="911778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C407C67-1068-4339-96BD-F73FFD450C64}"/>
                </a:ext>
              </a:extLst>
            </p:cNvPr>
            <p:cNvSpPr/>
            <p:nvPr/>
          </p:nvSpPr>
          <p:spPr>
            <a:xfrm>
              <a:off x="748297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7C95D39-7F04-4BAE-B7B9-6C9A1ED69971}"/>
                </a:ext>
              </a:extLst>
            </p:cNvPr>
            <p:cNvSpPr/>
            <p:nvPr/>
          </p:nvSpPr>
          <p:spPr>
            <a:xfrm>
              <a:off x="949003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D72CE10-2A9D-4B45-84BD-8D720225C111}"/>
                </a:ext>
              </a:extLst>
            </p:cNvPr>
            <p:cNvSpPr/>
            <p:nvPr/>
          </p:nvSpPr>
          <p:spPr>
            <a:xfrm>
              <a:off x="980620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99339E2-AE55-40D1-8315-2FFD261BA076}"/>
                </a:ext>
              </a:extLst>
            </p:cNvPr>
            <p:cNvSpPr/>
            <p:nvPr/>
          </p:nvSpPr>
          <p:spPr>
            <a:xfrm>
              <a:off x="1049462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DB696AF-9AFF-4DC8-8603-87684EC74E19}"/>
                </a:ext>
              </a:extLst>
            </p:cNvPr>
            <p:cNvSpPr/>
            <p:nvPr/>
          </p:nvSpPr>
          <p:spPr>
            <a:xfrm>
              <a:off x="1082807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68B26DF-75B4-4B54-9561-421D7BD5ADBA}"/>
                </a:ext>
              </a:extLst>
            </p:cNvPr>
            <p:cNvSpPr/>
            <p:nvPr/>
          </p:nvSpPr>
          <p:spPr>
            <a:xfrm>
              <a:off x="10142274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46F20D0-A6EC-42E0-A6EB-A05A8E92E77A}"/>
                </a:ext>
              </a:extLst>
            </p:cNvPr>
            <p:cNvSpPr/>
            <p:nvPr/>
          </p:nvSpPr>
          <p:spPr>
            <a:xfrm>
              <a:off x="1049462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2FAC164-7C3F-497B-8017-CF1FB257359C}"/>
                </a:ext>
              </a:extLst>
            </p:cNvPr>
            <p:cNvSpPr/>
            <p:nvPr/>
          </p:nvSpPr>
          <p:spPr>
            <a:xfrm>
              <a:off x="10828072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663AED2-79C2-4125-B74A-49D3BA0A5FF1}"/>
                </a:ext>
              </a:extLst>
            </p:cNvPr>
            <p:cNvSpPr/>
            <p:nvPr/>
          </p:nvSpPr>
          <p:spPr>
            <a:xfrm>
              <a:off x="9806200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7151684-CE00-4D2E-922F-43119C1A66E1}"/>
                </a:ext>
              </a:extLst>
            </p:cNvPr>
            <p:cNvSpPr/>
            <p:nvPr/>
          </p:nvSpPr>
          <p:spPr>
            <a:xfrm>
              <a:off x="1015905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434CBE2-DDD7-487A-9AB0-18FA550AA7FE}"/>
                </a:ext>
              </a:extLst>
            </p:cNvPr>
            <p:cNvSpPr/>
            <p:nvPr/>
          </p:nvSpPr>
          <p:spPr>
            <a:xfrm>
              <a:off x="7873593" y="4860561"/>
              <a:ext cx="236465" cy="23646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1961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1909B-86E4-4F60-9727-B3408B2A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A4E696-3504-4C20-81B6-EF825154B1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Princípio que serve como padrão; norma, preceito.</a:t>
            </a:r>
          </a:p>
          <a:p>
            <a:r>
              <a:rPr lang="pt-BR" dirty="0"/>
              <a:t>Exemplo</a:t>
            </a:r>
          </a:p>
          <a:p>
            <a:pPr lvl="1"/>
            <a:r>
              <a:rPr lang="pt-BR" dirty="0"/>
              <a:t>Se estiver sem camisa não entre</a:t>
            </a:r>
          </a:p>
          <a:p>
            <a:pPr lvl="1"/>
            <a:r>
              <a:rPr lang="pt-BR" dirty="0"/>
              <a:t>se estiver sem um documento que comprove a sua idade não será permitida a entrada</a:t>
            </a:r>
          </a:p>
          <a:p>
            <a:pPr lvl="1"/>
            <a:r>
              <a:rPr lang="pt-BR" dirty="0"/>
              <a:t>se tiver 16 anos poderá votar</a:t>
            </a:r>
          </a:p>
          <a:p>
            <a:pPr lvl="1"/>
            <a:r>
              <a:rPr lang="pt-BR" dirty="0"/>
              <a:t>se os dados derem numero iguais passa a vez</a:t>
            </a:r>
          </a:p>
          <a:p>
            <a:endParaRPr lang="pt-BR" dirty="0"/>
          </a:p>
        </p:txBody>
      </p:sp>
      <p:pic>
        <p:nvPicPr>
          <p:cNvPr id="3074" name="Picture 2" descr="Resultado de imagem para dice transparent background">
            <a:extLst>
              <a:ext uri="{FF2B5EF4-FFF2-40B4-BE49-F238E27FC236}">
                <a16:creationId xmlns:a16="http://schemas.microsoft.com/office/drawing/2014/main" id="{AEC96D89-5EA8-40A0-832C-08DFF49EA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27" y="761441"/>
            <a:ext cx="2564357" cy="237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49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FEE7E-0AD5-4CE8-A204-7D3B6D83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4B439-EAEC-4F01-8B3D-F262AC2FC7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Um elemento é qualquer coisa</a:t>
            </a:r>
          </a:p>
          <a:p>
            <a:pPr lvl="1"/>
            <a:r>
              <a:rPr lang="pt-BR" dirty="0"/>
              <a:t>Um carro</a:t>
            </a:r>
          </a:p>
          <a:p>
            <a:pPr lvl="1"/>
            <a:r>
              <a:rPr lang="pt-BR" dirty="0"/>
              <a:t>Um boneco</a:t>
            </a:r>
          </a:p>
          <a:p>
            <a:pPr lvl="1"/>
            <a:r>
              <a:rPr lang="pt-BR" dirty="0"/>
              <a:t>Um barco</a:t>
            </a:r>
          </a:p>
          <a:p>
            <a:pPr lvl="1"/>
            <a:r>
              <a:rPr lang="pt-BR" dirty="0"/>
              <a:t>Um mago aventureiro </a:t>
            </a:r>
          </a:p>
          <a:p>
            <a:pPr lvl="1"/>
            <a:r>
              <a:rPr lang="pt-BR" dirty="0"/>
              <a:t>Um ninja transcendental</a:t>
            </a:r>
          </a:p>
          <a:p>
            <a:pPr lvl="1"/>
            <a:r>
              <a:rPr lang="pt-BR" dirty="0"/>
              <a:t>A água</a:t>
            </a:r>
          </a:p>
          <a:p>
            <a:pPr lvl="1"/>
            <a:r>
              <a:rPr lang="pt-BR" dirty="0"/>
              <a:t>Pedra</a:t>
            </a:r>
          </a:p>
          <a:p>
            <a:pPr lvl="1"/>
            <a:r>
              <a:rPr lang="pt-BR" dirty="0"/>
              <a:t>O fogo</a:t>
            </a:r>
          </a:p>
          <a:p>
            <a:pPr lvl="1"/>
            <a:r>
              <a:rPr lang="pt-BR" dirty="0" err="1"/>
              <a:t>etc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21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9EF91-D442-464F-A8C3-DB02198B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preparatória (Prólogo)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B4650C-BE52-4BD9-B7C3-0271A2DC5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É importante ter em mente que nenhum jogo parte do nada</a:t>
            </a:r>
          </a:p>
          <a:p>
            <a:r>
              <a:rPr lang="pt-BR" dirty="0"/>
              <a:t>Contar uma história inicial irá dar sentido ao jogo, Ou seja, contextualizar</a:t>
            </a:r>
          </a:p>
          <a:p>
            <a:r>
              <a:rPr lang="pt-BR" dirty="0"/>
              <a:t>Ter um mocinho e um bandido, ter heróis e vilões</a:t>
            </a:r>
          </a:p>
          <a:p>
            <a:r>
              <a:rPr lang="pt-BR" dirty="0"/>
              <a:t>Uma parte da história (uma jornada) pode virar um jogo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42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EBAB3-6D64-4939-A91A-990497A9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história precisa ser grande professor?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08B89-6B80-4E0C-9E07-719B5E1952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Quanto maior a história, maior será o número de aventuras que serão enfrentadas...se o jogo for do tipo que tenha heróis</a:t>
            </a:r>
          </a:p>
          <a:p>
            <a:r>
              <a:rPr lang="pt-BR" dirty="0"/>
              <a:t>Cada parte da história pode render uma fase, ou as vezes até outro jogo</a:t>
            </a:r>
          </a:p>
          <a:p>
            <a:r>
              <a:rPr lang="pt-BR" dirty="0"/>
              <a:t>História serve para criar um porquê das coisas acontecerem...</a:t>
            </a:r>
          </a:p>
        </p:txBody>
      </p:sp>
    </p:spTree>
    <p:extLst>
      <p:ext uri="{BB962C8B-B14F-4D97-AF65-F5344CB8AC3E}">
        <p14:creationId xmlns:p14="http://schemas.microsoft.com/office/powerpoint/2010/main" val="102798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5D6-D38B-4F15-9A80-9E676A65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caminho</a:t>
            </a:r>
          </a:p>
        </p:txBody>
      </p:sp>
      <p:pic>
        <p:nvPicPr>
          <p:cNvPr id="1026" name="Picture 2" descr="Resultado de imagem para caminho">
            <a:extLst>
              <a:ext uri="{FF2B5EF4-FFF2-40B4-BE49-F238E27FC236}">
                <a16:creationId xmlns:a16="http://schemas.microsoft.com/office/drawing/2014/main" id="{B9E3FD8F-C65A-433B-93A1-43E28446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03" y="1698070"/>
            <a:ext cx="7390701" cy="36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0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22DF3-70BF-45C9-BB5D-4E572630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caminho</a:t>
            </a:r>
          </a:p>
        </p:txBody>
      </p:sp>
      <p:pic>
        <p:nvPicPr>
          <p:cNvPr id="2050" name="Picture 2" descr="Resultado de imagem para caminho">
            <a:extLst>
              <a:ext uri="{FF2B5EF4-FFF2-40B4-BE49-F238E27FC236}">
                <a16:creationId xmlns:a16="http://schemas.microsoft.com/office/drawing/2014/main" id="{AD29C5EE-B167-4544-8EBF-C9090C75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01" y="2088859"/>
            <a:ext cx="5881759" cy="319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8B35207-F18B-485A-9215-8A9088E901E9}"/>
              </a:ext>
            </a:extLst>
          </p:cNvPr>
          <p:cNvSpPr txBox="1"/>
          <p:nvPr/>
        </p:nvSpPr>
        <p:spPr>
          <a:xfrm>
            <a:off x="5620625" y="2325148"/>
            <a:ext cx="160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DADO IMPAR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2147CB-B87F-4424-AF63-806EB6176F96}"/>
              </a:ext>
            </a:extLst>
          </p:cNvPr>
          <p:cNvSpPr txBox="1"/>
          <p:nvPr/>
        </p:nvSpPr>
        <p:spPr>
          <a:xfrm>
            <a:off x="9850074" y="2325148"/>
            <a:ext cx="160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DADO PAR</a:t>
            </a:r>
          </a:p>
        </p:txBody>
      </p:sp>
      <p:pic>
        <p:nvPicPr>
          <p:cNvPr id="2054" name="Picture 6" descr="Resultado de imagem para dice transparent FIVE">
            <a:extLst>
              <a:ext uri="{FF2B5EF4-FFF2-40B4-BE49-F238E27FC236}">
                <a16:creationId xmlns:a16="http://schemas.microsoft.com/office/drawing/2014/main" id="{3FB49C84-E260-4230-B904-8A3E4A020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17" y="2600281"/>
            <a:ext cx="1883328" cy="188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pino BOARD GAME">
            <a:extLst>
              <a:ext uri="{FF2B5EF4-FFF2-40B4-BE49-F238E27FC236}">
                <a16:creationId xmlns:a16="http://schemas.microsoft.com/office/drawing/2014/main" id="{EDBFF0BB-F1F8-49EE-BEC1-00B70ACA4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86" y="3103064"/>
            <a:ext cx="389896" cy="55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95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26012-54F2-4A0A-A28A-A9C68C5A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História + Elementos + Regras + Caminhos =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F62AF-AE92-497C-AD79-D87D0B00E3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 história faz o jogador pensar, mergulhar, imaginar ...</a:t>
            </a:r>
          </a:p>
          <a:p>
            <a:r>
              <a:rPr lang="pt-BR" dirty="0"/>
              <a:t>O ELEMENTO TRILHA O CAMINHO E SEGUE AS REGRAS</a:t>
            </a:r>
          </a:p>
          <a:p>
            <a:r>
              <a:rPr lang="pt-BR" dirty="0"/>
              <a:t>SEGUINDO AS REGRAS O ELEMENTO AVANÇA OU recua</a:t>
            </a:r>
          </a:p>
          <a:p>
            <a:r>
              <a:rPr lang="pt-BR" dirty="0"/>
              <a:t>Vencendo os obstáculos e chegando ao final, o jogo acaba</a:t>
            </a:r>
          </a:p>
        </p:txBody>
      </p:sp>
    </p:spTree>
    <p:extLst>
      <p:ext uri="{BB962C8B-B14F-4D97-AF65-F5344CB8AC3E}">
        <p14:creationId xmlns:p14="http://schemas.microsoft.com/office/powerpoint/2010/main" val="4013414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128E-EBD0-4F5B-A5F4-7F7C1559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90" y="190850"/>
            <a:ext cx="10396882" cy="1151965"/>
          </a:xfrm>
        </p:spPr>
        <p:txBody>
          <a:bodyPr/>
          <a:lstStyle/>
          <a:p>
            <a:r>
              <a:rPr lang="pt-BR" dirty="0"/>
              <a:t>Eu fiz um jogo - olha só, olha lá...</a:t>
            </a:r>
          </a:p>
        </p:txBody>
      </p:sp>
      <p:pic>
        <p:nvPicPr>
          <p:cNvPr id="5122" name="Picture 2" descr="Resultado de imagem para caixa png">
            <a:extLst>
              <a:ext uri="{FF2B5EF4-FFF2-40B4-BE49-F238E27FC236}">
                <a16:creationId xmlns:a16="http://schemas.microsoft.com/office/drawing/2014/main" id="{7133A20C-17C6-4ABA-9F42-A501B9B3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08" y="1183424"/>
            <a:ext cx="4891645" cy="47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ittle brothers png">
            <a:extLst>
              <a:ext uri="{FF2B5EF4-FFF2-40B4-BE49-F238E27FC236}">
                <a16:creationId xmlns:a16="http://schemas.microsoft.com/office/drawing/2014/main" id="{CC7CC273-1DF3-4018-840C-7F2D17746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38" y="2406288"/>
            <a:ext cx="1842782" cy="2705450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ADE0121-54EF-471C-AE27-08389038295F}"/>
              </a:ext>
            </a:extLst>
          </p:cNvPr>
          <p:cNvSpPr/>
          <p:nvPr/>
        </p:nvSpPr>
        <p:spPr>
          <a:xfrm rot="597238">
            <a:off x="3773441" y="3743550"/>
            <a:ext cx="2456347" cy="132343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Nos Caminhos</a:t>
            </a:r>
          </a:p>
        </p:txBody>
      </p:sp>
    </p:spTree>
    <p:extLst>
      <p:ext uri="{BB962C8B-B14F-4D97-AF65-F5344CB8AC3E}">
        <p14:creationId xmlns:p14="http://schemas.microsoft.com/office/powerpoint/2010/main" val="13481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ABDA9-CABB-42C1-B35B-A18B3D55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regras do jogo (algoritmo)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42566-7D92-439B-B152-9458352C7C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904301"/>
            <a:ext cx="5410200" cy="2396493"/>
          </a:xfrm>
        </p:spPr>
        <p:txBody>
          <a:bodyPr/>
          <a:lstStyle/>
          <a:p>
            <a:r>
              <a:rPr lang="pt-BR" dirty="0"/>
              <a:t>Podemos dizer que algoritmo é o caminho, pelo qual um ou mais elementos, tendem a respeitar regras e seguir para cima ou para baixo, para esquerda ou para direita.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5C99A4E-C6FA-47F5-BE4D-0B7CF26950B0}"/>
              </a:ext>
            </a:extLst>
          </p:cNvPr>
          <p:cNvGrpSpPr/>
          <p:nvPr/>
        </p:nvGrpSpPr>
        <p:grpSpPr>
          <a:xfrm>
            <a:off x="7231309" y="1602297"/>
            <a:ext cx="4274889" cy="3951215"/>
            <a:chOff x="7231309" y="1602297"/>
            <a:chExt cx="4274889" cy="395121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964F70F-F532-4A9B-83D3-F2BEF2A8ED4E}"/>
                </a:ext>
              </a:extLst>
            </p:cNvPr>
            <p:cNvSpPr/>
            <p:nvPr/>
          </p:nvSpPr>
          <p:spPr>
            <a:xfrm>
              <a:off x="7231309" y="1602297"/>
              <a:ext cx="4274889" cy="3951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05036BD-5DCF-4190-8624-D1956DCDC91A}"/>
                </a:ext>
              </a:extLst>
            </p:cNvPr>
            <p:cNvSpPr/>
            <p:nvPr/>
          </p:nvSpPr>
          <p:spPr>
            <a:xfrm>
              <a:off x="7740943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3765FC9-E928-47E1-8F5D-F22259C18CCB}"/>
                </a:ext>
              </a:extLst>
            </p:cNvPr>
            <p:cNvSpPr/>
            <p:nvPr/>
          </p:nvSpPr>
          <p:spPr>
            <a:xfrm>
              <a:off x="8084880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61A91EC-F0E2-48A3-916F-9FD36B7CF1C6}"/>
                </a:ext>
              </a:extLst>
            </p:cNvPr>
            <p:cNvSpPr/>
            <p:nvPr/>
          </p:nvSpPr>
          <p:spPr>
            <a:xfrm>
              <a:off x="739908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EF0E005-95C3-422F-8860-A46898F317B8}"/>
                </a:ext>
              </a:extLst>
            </p:cNvPr>
            <p:cNvSpPr/>
            <p:nvPr/>
          </p:nvSpPr>
          <p:spPr>
            <a:xfrm>
              <a:off x="8429362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4CA8FC7-3B9C-4BC1-AC1F-88D0FC41717C}"/>
                </a:ext>
              </a:extLst>
            </p:cNvPr>
            <p:cNvSpPr/>
            <p:nvPr/>
          </p:nvSpPr>
          <p:spPr>
            <a:xfrm>
              <a:off x="882101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53F9964-E2E8-4FD0-B17B-FAFE468BAD0C}"/>
                </a:ext>
              </a:extLst>
            </p:cNvPr>
            <p:cNvSpPr/>
            <p:nvPr/>
          </p:nvSpPr>
          <p:spPr>
            <a:xfrm>
              <a:off x="815199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691A01A-9B0B-4DA4-91F0-69311855A502}"/>
                </a:ext>
              </a:extLst>
            </p:cNvPr>
            <p:cNvSpPr/>
            <p:nvPr/>
          </p:nvSpPr>
          <p:spPr>
            <a:xfrm>
              <a:off x="911778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7A77196-C472-4799-91A7-D8CFA17EBDFE}"/>
                </a:ext>
              </a:extLst>
            </p:cNvPr>
            <p:cNvSpPr/>
            <p:nvPr/>
          </p:nvSpPr>
          <p:spPr>
            <a:xfrm>
              <a:off x="9456476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114A8D1-FFEE-4186-BD36-A273F7950D0B}"/>
                </a:ext>
              </a:extLst>
            </p:cNvPr>
            <p:cNvSpPr/>
            <p:nvPr/>
          </p:nvSpPr>
          <p:spPr>
            <a:xfrm>
              <a:off x="8770678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B293C11-1182-4023-A74D-7D41FA4C1CB4}"/>
                </a:ext>
              </a:extLst>
            </p:cNvPr>
            <p:cNvSpPr/>
            <p:nvPr/>
          </p:nvSpPr>
          <p:spPr>
            <a:xfrm>
              <a:off x="8429362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F86B6F8-53D1-4A02-B231-EFC14BF3C6C7}"/>
                </a:ext>
              </a:extLst>
            </p:cNvPr>
            <p:cNvSpPr/>
            <p:nvPr/>
          </p:nvSpPr>
          <p:spPr>
            <a:xfrm>
              <a:off x="7740943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C81ECC7-DF74-4C70-8CE5-4EB0585C7D57}"/>
                </a:ext>
              </a:extLst>
            </p:cNvPr>
            <p:cNvSpPr/>
            <p:nvPr/>
          </p:nvSpPr>
          <p:spPr>
            <a:xfrm>
              <a:off x="911778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B0B77EF-6739-4029-B406-F7F608461BF0}"/>
                </a:ext>
              </a:extLst>
            </p:cNvPr>
            <p:cNvSpPr/>
            <p:nvPr/>
          </p:nvSpPr>
          <p:spPr>
            <a:xfrm>
              <a:off x="748297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308B005-1333-49C4-A235-2C69A70DD17C}"/>
                </a:ext>
              </a:extLst>
            </p:cNvPr>
            <p:cNvSpPr/>
            <p:nvPr/>
          </p:nvSpPr>
          <p:spPr>
            <a:xfrm>
              <a:off x="949003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72B5FFD-6FF1-47C6-9430-18F0E7B82BE7}"/>
                </a:ext>
              </a:extLst>
            </p:cNvPr>
            <p:cNvSpPr/>
            <p:nvPr/>
          </p:nvSpPr>
          <p:spPr>
            <a:xfrm>
              <a:off x="980620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C892617A-32B6-4688-963E-EED776D8E6AB}"/>
                </a:ext>
              </a:extLst>
            </p:cNvPr>
            <p:cNvSpPr/>
            <p:nvPr/>
          </p:nvSpPr>
          <p:spPr>
            <a:xfrm>
              <a:off x="1049462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164C5E3-6B26-491C-88B9-D2A398E60D85}"/>
                </a:ext>
              </a:extLst>
            </p:cNvPr>
            <p:cNvSpPr/>
            <p:nvPr/>
          </p:nvSpPr>
          <p:spPr>
            <a:xfrm>
              <a:off x="1082807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E40B8F3E-E0FE-4619-9FB3-AB9B2304C1F5}"/>
                </a:ext>
              </a:extLst>
            </p:cNvPr>
            <p:cNvSpPr/>
            <p:nvPr/>
          </p:nvSpPr>
          <p:spPr>
            <a:xfrm>
              <a:off x="10142274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D3DDA51-1CA4-46A2-A2E5-8FE66FBE1DDA}"/>
                </a:ext>
              </a:extLst>
            </p:cNvPr>
            <p:cNvSpPr/>
            <p:nvPr/>
          </p:nvSpPr>
          <p:spPr>
            <a:xfrm>
              <a:off x="1049462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A65CADA-BD97-4B16-88CA-0E0FE941C51B}"/>
                </a:ext>
              </a:extLst>
            </p:cNvPr>
            <p:cNvSpPr/>
            <p:nvPr/>
          </p:nvSpPr>
          <p:spPr>
            <a:xfrm>
              <a:off x="10828072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105EC08-9172-4ED6-905D-C5DD62700370}"/>
                </a:ext>
              </a:extLst>
            </p:cNvPr>
            <p:cNvSpPr/>
            <p:nvPr/>
          </p:nvSpPr>
          <p:spPr>
            <a:xfrm>
              <a:off x="9806200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D7F936F-9209-47E8-BF94-D86112436EAB}"/>
                </a:ext>
              </a:extLst>
            </p:cNvPr>
            <p:cNvSpPr/>
            <p:nvPr/>
          </p:nvSpPr>
          <p:spPr>
            <a:xfrm>
              <a:off x="1015905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DE0F47E-89CB-4B09-91B8-39074E38B237}"/>
                </a:ext>
              </a:extLst>
            </p:cNvPr>
            <p:cNvSpPr/>
            <p:nvPr/>
          </p:nvSpPr>
          <p:spPr>
            <a:xfrm>
              <a:off x="8495686" y="1804209"/>
              <a:ext cx="236465" cy="23646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3002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D0BAF-E019-4FDF-9BA3-FECB48FC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6E5D3-B718-40B7-AB83-D1E088E9BD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Eram dois irmãos que queriam passar o tempo juntos...</a:t>
            </a:r>
          </a:p>
          <a:p>
            <a:r>
              <a:rPr lang="pt-BR" dirty="0"/>
              <a:t>Eles começaram a caminhar sentido a uma grande ponte que havia na cidade...</a:t>
            </a:r>
          </a:p>
          <a:p>
            <a:r>
              <a:rPr lang="pt-BR" dirty="0"/>
              <a:t>Durante a caminhada eles se depararam com uma legião de zumbis...</a:t>
            </a:r>
          </a:p>
          <a:p>
            <a:r>
              <a:rPr lang="pt-BR" dirty="0"/>
              <a:t>A aventura que os espera é um segredo que só você pode desvendar...rá </a:t>
            </a:r>
            <a:r>
              <a:rPr lang="pt-BR" dirty="0" err="1"/>
              <a:t>rá</a:t>
            </a:r>
            <a:r>
              <a:rPr lang="pt-BR" dirty="0"/>
              <a:t> </a:t>
            </a:r>
            <a:r>
              <a:rPr lang="pt-BR" dirty="0" err="1"/>
              <a:t>rá</a:t>
            </a:r>
            <a:r>
              <a:rPr lang="pt-BR" dirty="0"/>
              <a:t> </a:t>
            </a:r>
            <a:r>
              <a:rPr lang="pt-BR" dirty="0" err="1"/>
              <a:t>rá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927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A1954-CF7F-44E3-9E82-1BDE212E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2D11E-8908-4BE6-B628-5F7D3F9BCB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Coloque os pinos dentro da casa início</a:t>
            </a:r>
          </a:p>
          <a:p>
            <a:r>
              <a:rPr lang="pt-BR" dirty="0"/>
              <a:t>Jogue o dado e o maior número começa</a:t>
            </a:r>
          </a:p>
          <a:p>
            <a:r>
              <a:rPr lang="pt-BR" dirty="0"/>
              <a:t>Jogue o dado e avance o pino</a:t>
            </a:r>
          </a:p>
          <a:p>
            <a:pPr lvl="1"/>
            <a:r>
              <a:rPr lang="pt-BR" dirty="0"/>
              <a:t>Leia a mensagem da casa e faça o que ela pede</a:t>
            </a:r>
          </a:p>
          <a:p>
            <a:pPr lvl="2"/>
            <a:r>
              <a:rPr lang="pt-BR" dirty="0"/>
              <a:t>Caso o valor do dados não for o pedido pela casa volte ao início</a:t>
            </a:r>
          </a:p>
          <a:p>
            <a:pPr lvl="2"/>
            <a:r>
              <a:rPr lang="pt-BR" dirty="0"/>
              <a:t>Enquanto não tirar o valor pedido </a:t>
            </a:r>
            <a:r>
              <a:rPr lang="pt-BR" dirty="0">
                <a:sym typeface="Wingdings" panose="05000000000000000000" pitchFamily="2" charset="2"/>
              </a:rPr>
              <a:t> fica parado</a:t>
            </a:r>
          </a:p>
          <a:p>
            <a:pPr lvl="2"/>
            <a:r>
              <a:rPr lang="pt-BR" dirty="0">
                <a:sym typeface="Wingdings" panose="05000000000000000000" pitchFamily="2" charset="2"/>
              </a:rPr>
              <a:t>Se responder a pergunta errado  volta para o início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776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8C909-2FA1-4C16-8D87-85C6BA46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 com obstáculos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5469A24-2C98-41C1-88A6-4CAD7822678D}"/>
              </a:ext>
            </a:extLst>
          </p:cNvPr>
          <p:cNvSpPr/>
          <p:nvPr/>
        </p:nvSpPr>
        <p:spPr>
          <a:xfrm>
            <a:off x="9207875" y="2650921"/>
            <a:ext cx="1688365" cy="1677798"/>
          </a:xfrm>
          <a:prstGeom prst="ellipse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C8EFBAC-7B8D-40B5-8EEA-52A9280816F8}"/>
              </a:ext>
            </a:extLst>
          </p:cNvPr>
          <p:cNvSpPr/>
          <p:nvPr/>
        </p:nvSpPr>
        <p:spPr>
          <a:xfrm>
            <a:off x="957630" y="2650922"/>
            <a:ext cx="1688365" cy="1677798"/>
          </a:xfrm>
          <a:prstGeom prst="ellipse">
            <a:avLst/>
          </a:prstGeom>
          <a:solidFill>
            <a:srgbClr val="FF890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9AD1F1-793B-4634-A13D-3D563B2553C3}"/>
              </a:ext>
            </a:extLst>
          </p:cNvPr>
          <p:cNvSpPr/>
          <p:nvPr/>
        </p:nvSpPr>
        <p:spPr>
          <a:xfrm>
            <a:off x="1686188" y="2650921"/>
            <a:ext cx="8414158" cy="1677798"/>
          </a:xfrm>
          <a:prstGeom prst="rect">
            <a:avLst/>
          </a:prstGeom>
          <a:solidFill>
            <a:srgbClr val="4EA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2984389-9E8E-4165-A443-917D7EFCEBD4}"/>
              </a:ext>
            </a:extLst>
          </p:cNvPr>
          <p:cNvSpPr/>
          <p:nvPr/>
        </p:nvSpPr>
        <p:spPr>
          <a:xfrm>
            <a:off x="1792738" y="2733760"/>
            <a:ext cx="944113" cy="1512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0FFE64-68B1-411E-B5FB-89164601B97D}"/>
              </a:ext>
            </a:extLst>
          </p:cNvPr>
          <p:cNvSpPr/>
          <p:nvPr/>
        </p:nvSpPr>
        <p:spPr>
          <a:xfrm>
            <a:off x="2820833" y="2733762"/>
            <a:ext cx="944113" cy="1512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C495B51-6CE8-415E-AA68-2725B4757743}"/>
              </a:ext>
            </a:extLst>
          </p:cNvPr>
          <p:cNvSpPr/>
          <p:nvPr/>
        </p:nvSpPr>
        <p:spPr>
          <a:xfrm>
            <a:off x="3864870" y="2733762"/>
            <a:ext cx="944113" cy="1512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163A964-5830-490D-B31F-7E2A1229B031}"/>
              </a:ext>
            </a:extLst>
          </p:cNvPr>
          <p:cNvSpPr/>
          <p:nvPr/>
        </p:nvSpPr>
        <p:spPr>
          <a:xfrm>
            <a:off x="4908907" y="2733762"/>
            <a:ext cx="944113" cy="1512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D5B760-999A-4B60-BA40-17CF9F5C78A9}"/>
              </a:ext>
            </a:extLst>
          </p:cNvPr>
          <p:cNvSpPr/>
          <p:nvPr/>
        </p:nvSpPr>
        <p:spPr>
          <a:xfrm>
            <a:off x="5952944" y="2733761"/>
            <a:ext cx="944113" cy="1512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B4598B-AA39-4A05-BD4E-4FE791E13716}"/>
              </a:ext>
            </a:extLst>
          </p:cNvPr>
          <p:cNvSpPr/>
          <p:nvPr/>
        </p:nvSpPr>
        <p:spPr>
          <a:xfrm>
            <a:off x="6989010" y="2733761"/>
            <a:ext cx="944113" cy="1512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BA8C970-1FAE-46D8-9ECA-252AD5123518}"/>
              </a:ext>
            </a:extLst>
          </p:cNvPr>
          <p:cNvSpPr/>
          <p:nvPr/>
        </p:nvSpPr>
        <p:spPr>
          <a:xfrm>
            <a:off x="8025076" y="2733761"/>
            <a:ext cx="944113" cy="1512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73870C7-EF70-41ED-AA77-20E4EE780212}"/>
              </a:ext>
            </a:extLst>
          </p:cNvPr>
          <p:cNvSpPr/>
          <p:nvPr/>
        </p:nvSpPr>
        <p:spPr>
          <a:xfrm>
            <a:off x="9061142" y="2733760"/>
            <a:ext cx="944113" cy="1512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7A05A67-152E-47D4-9935-732531938DEB}"/>
              </a:ext>
            </a:extLst>
          </p:cNvPr>
          <p:cNvSpPr txBox="1"/>
          <p:nvPr/>
        </p:nvSpPr>
        <p:spPr>
          <a:xfrm rot="16200000">
            <a:off x="1528566" y="3189385"/>
            <a:ext cx="147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Jogue novamente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C39409A-FAF0-455A-B501-DEBAD7EA94FB}"/>
              </a:ext>
            </a:extLst>
          </p:cNvPr>
          <p:cNvSpPr txBox="1"/>
          <p:nvPr/>
        </p:nvSpPr>
        <p:spPr>
          <a:xfrm rot="16200000">
            <a:off x="2561286" y="3189385"/>
            <a:ext cx="147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Volte para o início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0431E60-9215-442F-882A-D270BF4FA5A4}"/>
              </a:ext>
            </a:extLst>
          </p:cNvPr>
          <p:cNvSpPr txBox="1"/>
          <p:nvPr/>
        </p:nvSpPr>
        <p:spPr>
          <a:xfrm rot="16200000">
            <a:off x="3532819" y="3058200"/>
            <a:ext cx="1600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Responda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quanto é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9*9 senão volte para o início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A6BCC6F-50FC-4D9B-85A3-2B7916802314}"/>
              </a:ext>
            </a:extLst>
          </p:cNvPr>
          <p:cNvSpPr txBox="1"/>
          <p:nvPr/>
        </p:nvSpPr>
        <p:spPr>
          <a:xfrm rot="16200000">
            <a:off x="4626726" y="3189385"/>
            <a:ext cx="147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Volte duas casas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F19A934-426A-47FD-9D7F-EB86A53A793D}"/>
              </a:ext>
            </a:extLst>
          </p:cNvPr>
          <p:cNvSpPr txBox="1"/>
          <p:nvPr/>
        </p:nvSpPr>
        <p:spPr>
          <a:xfrm rot="16200000">
            <a:off x="5542948" y="3156774"/>
            <a:ext cx="171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Destrua os zumbis.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Tire mais que 5 ou volte ao início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96CE9BB-B958-41D2-BD65-543752FCAB39}"/>
              </a:ext>
            </a:extLst>
          </p:cNvPr>
          <p:cNvSpPr txBox="1"/>
          <p:nvPr/>
        </p:nvSpPr>
        <p:spPr>
          <a:xfrm rot="16200000">
            <a:off x="6592525" y="3012764"/>
            <a:ext cx="1677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Tire 6 para construir uma ponte para o chefão.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41A7594-A95C-4ECE-BE55-30C8FD76462F}"/>
              </a:ext>
            </a:extLst>
          </p:cNvPr>
          <p:cNvSpPr txBox="1"/>
          <p:nvPr/>
        </p:nvSpPr>
        <p:spPr>
          <a:xfrm rot="16200000">
            <a:off x="7625244" y="3074317"/>
            <a:ext cx="1677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Muro. Tire 3 e pule para a próxima casa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1BEE728-CFA4-431F-A7C9-EEC47B9F0989}"/>
              </a:ext>
            </a:extLst>
          </p:cNvPr>
          <p:cNvSpPr txBox="1"/>
          <p:nvPr/>
        </p:nvSpPr>
        <p:spPr>
          <a:xfrm rot="16200000">
            <a:off x="8757608" y="3050886"/>
            <a:ext cx="147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Chefão. Tire 5 para vencer</a:t>
            </a:r>
          </a:p>
        </p:txBody>
      </p:sp>
      <p:pic>
        <p:nvPicPr>
          <p:cNvPr id="4098" name="Picture 2" descr="Resultado de imagem para muro png">
            <a:extLst>
              <a:ext uri="{FF2B5EF4-FFF2-40B4-BE49-F238E27FC236}">
                <a16:creationId xmlns:a16="http://schemas.microsoft.com/office/drawing/2014/main" id="{43E52053-D2A0-4B6C-9C67-91562BE6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21268" y="1966551"/>
            <a:ext cx="805396" cy="88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count png">
            <a:extLst>
              <a:ext uri="{FF2B5EF4-FFF2-40B4-BE49-F238E27FC236}">
                <a16:creationId xmlns:a16="http://schemas.microsoft.com/office/drawing/2014/main" id="{09C4B21F-E71B-42A8-B800-AD0995EC1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37622" y="1966551"/>
            <a:ext cx="780137" cy="81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ponte png">
            <a:extLst>
              <a:ext uri="{FF2B5EF4-FFF2-40B4-BE49-F238E27FC236}">
                <a16:creationId xmlns:a16="http://schemas.microsoft.com/office/drawing/2014/main" id="{97306BC3-EE0E-4FFD-9258-4C34A9F08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28" y="3778936"/>
            <a:ext cx="1265240" cy="126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eta: Curva para Baixo 32">
            <a:extLst>
              <a:ext uri="{FF2B5EF4-FFF2-40B4-BE49-F238E27FC236}">
                <a16:creationId xmlns:a16="http://schemas.microsoft.com/office/drawing/2014/main" id="{DC8CD3BA-AA22-4C40-A52B-362FA94D6CC6}"/>
              </a:ext>
            </a:extLst>
          </p:cNvPr>
          <p:cNvSpPr/>
          <p:nvPr/>
        </p:nvSpPr>
        <p:spPr>
          <a:xfrm flipH="1" flipV="1">
            <a:off x="3335680" y="4245875"/>
            <a:ext cx="2213166" cy="923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106" name="Picture 10" descr="Resultado de imagem para dice png">
            <a:extLst>
              <a:ext uri="{FF2B5EF4-FFF2-40B4-BE49-F238E27FC236}">
                <a16:creationId xmlns:a16="http://schemas.microsoft.com/office/drawing/2014/main" id="{AE8C3386-7E69-4108-999A-415ECDF17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59" y="2052643"/>
            <a:ext cx="992180" cy="99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m para chefÃ£o png">
            <a:extLst>
              <a:ext uri="{FF2B5EF4-FFF2-40B4-BE49-F238E27FC236}">
                <a16:creationId xmlns:a16="http://schemas.microsoft.com/office/drawing/2014/main" id="{11FE989D-AAAC-4F04-A3E1-06D86A453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98" y="2201800"/>
            <a:ext cx="572026" cy="64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Resultado de imagem para inicio png">
            <a:extLst>
              <a:ext uri="{FF2B5EF4-FFF2-40B4-BE49-F238E27FC236}">
                <a16:creationId xmlns:a16="http://schemas.microsoft.com/office/drawing/2014/main" id="{FD95E4D8-9FD2-49C7-90FD-67E34E04E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84643" y="2766059"/>
            <a:ext cx="2678066" cy="86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3B5EAE8-6155-4A27-97C9-9F07877786C0}"/>
              </a:ext>
            </a:extLst>
          </p:cNvPr>
          <p:cNvGrpSpPr/>
          <p:nvPr/>
        </p:nvGrpSpPr>
        <p:grpSpPr>
          <a:xfrm>
            <a:off x="1238708" y="2599478"/>
            <a:ext cx="387642" cy="951590"/>
            <a:chOff x="424603" y="2852257"/>
            <a:chExt cx="522396" cy="1282388"/>
          </a:xfrm>
          <a:solidFill>
            <a:srgbClr val="00B0F0"/>
          </a:solidFill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E75A4EF-2ED2-47B5-8FF4-AD8054349485}"/>
                </a:ext>
              </a:extLst>
            </p:cNvPr>
            <p:cNvSpPr/>
            <p:nvPr/>
          </p:nvSpPr>
          <p:spPr>
            <a:xfrm>
              <a:off x="673108" y="2969703"/>
              <a:ext cx="45719" cy="3816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A9440BE-CCD0-48D8-92BA-AF7882602E31}"/>
                </a:ext>
              </a:extLst>
            </p:cNvPr>
            <p:cNvSpPr/>
            <p:nvPr/>
          </p:nvSpPr>
          <p:spPr>
            <a:xfrm>
              <a:off x="604007" y="2852257"/>
              <a:ext cx="192947" cy="1929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orda 22">
              <a:extLst>
                <a:ext uri="{FF2B5EF4-FFF2-40B4-BE49-F238E27FC236}">
                  <a16:creationId xmlns:a16="http://schemas.microsoft.com/office/drawing/2014/main" id="{CB685D1D-D24D-4497-9A41-AD69A8B7850D}"/>
                </a:ext>
              </a:extLst>
            </p:cNvPr>
            <p:cNvSpPr/>
            <p:nvPr/>
          </p:nvSpPr>
          <p:spPr>
            <a:xfrm rot="5749602">
              <a:off x="242310" y="3429957"/>
              <a:ext cx="886981" cy="522396"/>
            </a:xfrm>
            <a:prstGeom prst="chord">
              <a:avLst>
                <a:gd name="adj1" fmla="val 4454346"/>
                <a:gd name="adj2" fmla="val 1636863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AE2CAF9-0EBA-462F-ABCC-EDCA2DA2332E}"/>
              </a:ext>
            </a:extLst>
          </p:cNvPr>
          <p:cNvGrpSpPr/>
          <p:nvPr/>
        </p:nvGrpSpPr>
        <p:grpSpPr>
          <a:xfrm>
            <a:off x="1226712" y="3195311"/>
            <a:ext cx="387642" cy="951591"/>
            <a:chOff x="424604" y="2852257"/>
            <a:chExt cx="522396" cy="1282389"/>
          </a:xfrm>
          <a:solidFill>
            <a:srgbClr val="FFFF00"/>
          </a:solidFill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C612AB8-6E5B-4806-B12A-6B5A73B0C4C5}"/>
                </a:ext>
              </a:extLst>
            </p:cNvPr>
            <p:cNvSpPr/>
            <p:nvPr/>
          </p:nvSpPr>
          <p:spPr>
            <a:xfrm>
              <a:off x="673108" y="2969703"/>
              <a:ext cx="45719" cy="3816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86B0822-AA73-4396-A5E9-55206F674BC8}"/>
                </a:ext>
              </a:extLst>
            </p:cNvPr>
            <p:cNvSpPr/>
            <p:nvPr/>
          </p:nvSpPr>
          <p:spPr>
            <a:xfrm>
              <a:off x="604007" y="2852257"/>
              <a:ext cx="192947" cy="1929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orda 17">
              <a:extLst>
                <a:ext uri="{FF2B5EF4-FFF2-40B4-BE49-F238E27FC236}">
                  <a16:creationId xmlns:a16="http://schemas.microsoft.com/office/drawing/2014/main" id="{A1A548AD-1B76-44B9-AADC-7C33BC91951E}"/>
                </a:ext>
              </a:extLst>
            </p:cNvPr>
            <p:cNvSpPr/>
            <p:nvPr/>
          </p:nvSpPr>
          <p:spPr>
            <a:xfrm rot="5749602">
              <a:off x="242311" y="3429958"/>
              <a:ext cx="886981" cy="522396"/>
            </a:xfrm>
            <a:prstGeom prst="chord">
              <a:avLst>
                <a:gd name="adj1" fmla="val 4454346"/>
                <a:gd name="adj2" fmla="val 1636863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Seta: Curva para Baixo 37">
            <a:extLst>
              <a:ext uri="{FF2B5EF4-FFF2-40B4-BE49-F238E27FC236}">
                <a16:creationId xmlns:a16="http://schemas.microsoft.com/office/drawing/2014/main" id="{1B1DE163-46BB-4BC4-A403-7839B4B308CB}"/>
              </a:ext>
            </a:extLst>
          </p:cNvPr>
          <p:cNvSpPr/>
          <p:nvPr/>
        </p:nvSpPr>
        <p:spPr>
          <a:xfrm flipH="1" flipV="1">
            <a:off x="899996" y="4245875"/>
            <a:ext cx="2213166" cy="923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110" name="Picture 14" descr="Resultado de imagem para win png">
            <a:extLst>
              <a:ext uri="{FF2B5EF4-FFF2-40B4-BE49-F238E27FC236}">
                <a16:creationId xmlns:a16="http://schemas.microsoft.com/office/drawing/2014/main" id="{8E972CB0-90DD-4949-86CF-A1B2FB810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056" y="2735266"/>
            <a:ext cx="1486461" cy="110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m para zumbis png">
            <a:extLst>
              <a:ext uri="{FF2B5EF4-FFF2-40B4-BE49-F238E27FC236}">
                <a16:creationId xmlns:a16="http://schemas.microsoft.com/office/drawing/2014/main" id="{B1C4A29B-FE41-4135-8EC7-6B0CCE34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15" y="1634041"/>
            <a:ext cx="1220598" cy="122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933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B40ED-FC0D-4E20-94F6-740B7440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Mãos a obra 02 ( 2h ou mais)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9F894B-097F-4D83-86B2-0308354112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Vale dois pontos na média</a:t>
            </a:r>
          </a:p>
          <a:p>
            <a:r>
              <a:rPr lang="pt-BR" dirty="0"/>
              <a:t>Criar uma pequena história </a:t>
            </a:r>
          </a:p>
          <a:p>
            <a:r>
              <a:rPr lang="pt-BR" dirty="0"/>
              <a:t>Elabore um jogo de tabuleiro seguindo as seguintes regras</a:t>
            </a:r>
          </a:p>
          <a:p>
            <a:pPr lvl="1"/>
            <a:r>
              <a:rPr lang="pt-BR" dirty="0"/>
              <a:t>Ter três elementos</a:t>
            </a:r>
          </a:p>
          <a:p>
            <a:pPr lvl="1"/>
            <a:r>
              <a:rPr lang="pt-BR" dirty="0"/>
              <a:t>Ter dois caminhos diferentes </a:t>
            </a:r>
          </a:p>
          <a:p>
            <a:pPr lvl="1"/>
            <a:r>
              <a:rPr lang="pt-BR" dirty="0"/>
              <a:t>No caminho deverão existir obstáculos a serem vencidos</a:t>
            </a:r>
          </a:p>
          <a:p>
            <a:pPr lvl="1"/>
            <a:r>
              <a:rPr lang="pt-BR" dirty="0"/>
              <a:t>Deverá ter um começo e um fim</a:t>
            </a:r>
          </a:p>
          <a:p>
            <a:pPr lvl="1"/>
            <a:r>
              <a:rPr lang="pt-BR" dirty="0"/>
              <a:t>Quem chegar primeiro ao fim ganha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49A30B7-9B68-4936-B7E9-1376885C699B}"/>
              </a:ext>
            </a:extLst>
          </p:cNvPr>
          <p:cNvGrpSpPr/>
          <p:nvPr/>
        </p:nvGrpSpPr>
        <p:grpSpPr>
          <a:xfrm>
            <a:off x="4778929" y="3567417"/>
            <a:ext cx="4050484" cy="545284"/>
            <a:chOff x="5114488" y="3429000"/>
            <a:chExt cx="4050484" cy="545284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030DD533-94D2-454E-8095-3FF90BAED54F}"/>
                </a:ext>
              </a:extLst>
            </p:cNvPr>
            <p:cNvCxnSpPr/>
            <p:nvPr/>
          </p:nvCxnSpPr>
          <p:spPr>
            <a:xfrm>
              <a:off x="5114488" y="3756170"/>
              <a:ext cx="886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9DA59FE7-867F-4C7A-898A-D760FE93737A}"/>
                </a:ext>
              </a:extLst>
            </p:cNvPr>
            <p:cNvCxnSpPr/>
            <p:nvPr/>
          </p:nvCxnSpPr>
          <p:spPr>
            <a:xfrm flipV="1">
              <a:off x="6096000" y="3429000"/>
              <a:ext cx="822121" cy="25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D6CCA336-CA9B-44C3-A812-316CB9164D9C}"/>
                </a:ext>
              </a:extLst>
            </p:cNvPr>
            <p:cNvCxnSpPr/>
            <p:nvPr/>
          </p:nvCxnSpPr>
          <p:spPr>
            <a:xfrm>
              <a:off x="6104389" y="3806504"/>
              <a:ext cx="788565" cy="15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BAD490D6-BA09-4C4B-8DF6-222D8F47FBCC}"/>
                </a:ext>
              </a:extLst>
            </p:cNvPr>
            <p:cNvCxnSpPr/>
            <p:nvPr/>
          </p:nvCxnSpPr>
          <p:spPr>
            <a:xfrm>
              <a:off x="7018789" y="3429000"/>
              <a:ext cx="5536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41E2C48-F50A-4585-9C0F-85E5973B60DA}"/>
                </a:ext>
              </a:extLst>
            </p:cNvPr>
            <p:cNvCxnSpPr/>
            <p:nvPr/>
          </p:nvCxnSpPr>
          <p:spPr>
            <a:xfrm>
              <a:off x="7018789" y="3950516"/>
              <a:ext cx="5536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2A5CE2B2-8CBA-42CA-985C-58E1D11AF9D2}"/>
                </a:ext>
              </a:extLst>
            </p:cNvPr>
            <p:cNvCxnSpPr>
              <a:cxnSpLocks/>
            </p:cNvCxnSpPr>
            <p:nvPr/>
          </p:nvCxnSpPr>
          <p:spPr>
            <a:xfrm>
              <a:off x="7673131" y="3429000"/>
              <a:ext cx="544608" cy="302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81AECD1-E43D-4E46-AA15-192D34051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4404" y="3806504"/>
              <a:ext cx="553335" cy="167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D37807A-9664-40FD-8E55-557F9A4EB629}"/>
                </a:ext>
              </a:extLst>
            </p:cNvPr>
            <p:cNvCxnSpPr/>
            <p:nvPr/>
          </p:nvCxnSpPr>
          <p:spPr>
            <a:xfrm>
              <a:off x="8278535" y="3765957"/>
              <a:ext cx="886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uxograma: Mesclar 18">
              <a:extLst>
                <a:ext uri="{FF2B5EF4-FFF2-40B4-BE49-F238E27FC236}">
                  <a16:creationId xmlns:a16="http://schemas.microsoft.com/office/drawing/2014/main" id="{22DE4559-E6DB-4752-AED4-312724F77B95}"/>
                </a:ext>
              </a:extLst>
            </p:cNvPr>
            <p:cNvSpPr/>
            <p:nvPr/>
          </p:nvSpPr>
          <p:spPr>
            <a:xfrm rot="5400000">
              <a:off x="6531626" y="3299668"/>
              <a:ext cx="386422" cy="822121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Mesclar 19">
              <a:extLst>
                <a:ext uri="{FF2B5EF4-FFF2-40B4-BE49-F238E27FC236}">
                  <a16:creationId xmlns:a16="http://schemas.microsoft.com/office/drawing/2014/main" id="{1E967A74-0505-462F-9E56-B7A10A54E8BA}"/>
                </a:ext>
              </a:extLst>
            </p:cNvPr>
            <p:cNvSpPr/>
            <p:nvPr/>
          </p:nvSpPr>
          <p:spPr>
            <a:xfrm rot="16200000">
              <a:off x="7361412" y="3300105"/>
              <a:ext cx="386422" cy="822121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6298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731E0-0AD4-4589-965C-ACE23DE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ai deu tempo para fazer tudo?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C64968-073D-4791-BAC2-6368909E31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Contou a história ?</a:t>
            </a:r>
          </a:p>
          <a:p>
            <a:r>
              <a:rPr lang="pt-BR" dirty="0"/>
              <a:t>Fez o jogo?</a:t>
            </a:r>
          </a:p>
          <a:p>
            <a:r>
              <a:rPr lang="pt-BR" dirty="0"/>
              <a:t>Jogou com o grupo?</a:t>
            </a:r>
          </a:p>
          <a:p>
            <a:r>
              <a:rPr lang="pt-BR" dirty="0"/>
              <a:t>Então Deixe tudo mais bonito. </a:t>
            </a:r>
          </a:p>
          <a:p>
            <a:r>
              <a:rPr lang="pt-BR" dirty="0"/>
              <a:t>mostre para alguém, jogue com alguém, tenha um feedback de suas criações, essa é a única forma de saber se está no caminho certo.</a:t>
            </a:r>
          </a:p>
        </p:txBody>
      </p:sp>
    </p:spTree>
    <p:extLst>
      <p:ext uri="{BB962C8B-B14F-4D97-AF65-F5344CB8AC3E}">
        <p14:creationId xmlns:p14="http://schemas.microsoft.com/office/powerpoint/2010/main" val="101901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9F79A61-CA41-49C3-8656-612FEEA67985}"/>
              </a:ext>
            </a:extLst>
          </p:cNvPr>
          <p:cNvGrpSpPr/>
          <p:nvPr/>
        </p:nvGrpSpPr>
        <p:grpSpPr>
          <a:xfrm>
            <a:off x="2768368" y="145984"/>
            <a:ext cx="5759739" cy="5323639"/>
            <a:chOff x="7231309" y="1602297"/>
            <a:chExt cx="4274889" cy="395121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A967666-3B1D-4E2D-8C00-9116B12AC1A5}"/>
                </a:ext>
              </a:extLst>
            </p:cNvPr>
            <p:cNvSpPr/>
            <p:nvPr/>
          </p:nvSpPr>
          <p:spPr>
            <a:xfrm>
              <a:off x="7231309" y="1602297"/>
              <a:ext cx="4274889" cy="3951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3551F0B-A0A4-49A0-80DA-EE69B752A5C4}"/>
                </a:ext>
              </a:extLst>
            </p:cNvPr>
            <p:cNvSpPr/>
            <p:nvPr/>
          </p:nvSpPr>
          <p:spPr>
            <a:xfrm>
              <a:off x="7740943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66D2029-459F-4C0D-9C0B-35887ACC3356}"/>
                </a:ext>
              </a:extLst>
            </p:cNvPr>
            <p:cNvSpPr/>
            <p:nvPr/>
          </p:nvSpPr>
          <p:spPr>
            <a:xfrm>
              <a:off x="8084880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F46E468-159B-4BAE-B115-31059FED64B4}"/>
                </a:ext>
              </a:extLst>
            </p:cNvPr>
            <p:cNvSpPr/>
            <p:nvPr/>
          </p:nvSpPr>
          <p:spPr>
            <a:xfrm>
              <a:off x="739908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FCEF15C-B425-4E0F-BCF5-EE81F88513CE}"/>
                </a:ext>
              </a:extLst>
            </p:cNvPr>
            <p:cNvSpPr/>
            <p:nvPr/>
          </p:nvSpPr>
          <p:spPr>
            <a:xfrm>
              <a:off x="8429362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EA0415F-9B8C-46C5-9E36-5E7ABA69A06F}"/>
                </a:ext>
              </a:extLst>
            </p:cNvPr>
            <p:cNvSpPr/>
            <p:nvPr/>
          </p:nvSpPr>
          <p:spPr>
            <a:xfrm>
              <a:off x="882101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43F9294-B655-452E-9B19-7518AAA4EB8E}"/>
                </a:ext>
              </a:extLst>
            </p:cNvPr>
            <p:cNvSpPr/>
            <p:nvPr/>
          </p:nvSpPr>
          <p:spPr>
            <a:xfrm>
              <a:off x="815199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6C49B29-D0E4-45C6-857D-98AC4E498155}"/>
                </a:ext>
              </a:extLst>
            </p:cNvPr>
            <p:cNvSpPr/>
            <p:nvPr/>
          </p:nvSpPr>
          <p:spPr>
            <a:xfrm>
              <a:off x="911778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185126E-C3C8-4E4D-B367-F2345BBB1898}"/>
                </a:ext>
              </a:extLst>
            </p:cNvPr>
            <p:cNvSpPr/>
            <p:nvPr/>
          </p:nvSpPr>
          <p:spPr>
            <a:xfrm>
              <a:off x="9456476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92B276F-3DDE-41B9-824C-EFFE7FF95F44}"/>
                </a:ext>
              </a:extLst>
            </p:cNvPr>
            <p:cNvSpPr/>
            <p:nvPr/>
          </p:nvSpPr>
          <p:spPr>
            <a:xfrm>
              <a:off x="8770678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3585142-3D79-42B9-91B5-1FB1364D82C7}"/>
                </a:ext>
              </a:extLst>
            </p:cNvPr>
            <p:cNvSpPr/>
            <p:nvPr/>
          </p:nvSpPr>
          <p:spPr>
            <a:xfrm>
              <a:off x="8429362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8DEAAF1-AB5A-4E9E-91F0-B5B391DA672D}"/>
                </a:ext>
              </a:extLst>
            </p:cNvPr>
            <p:cNvSpPr/>
            <p:nvPr/>
          </p:nvSpPr>
          <p:spPr>
            <a:xfrm>
              <a:off x="7740943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F05DEE5-8695-4798-88C6-327F2D6A2E17}"/>
                </a:ext>
              </a:extLst>
            </p:cNvPr>
            <p:cNvSpPr/>
            <p:nvPr/>
          </p:nvSpPr>
          <p:spPr>
            <a:xfrm>
              <a:off x="911778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C407C67-1068-4339-96BD-F73FFD450C64}"/>
                </a:ext>
              </a:extLst>
            </p:cNvPr>
            <p:cNvSpPr/>
            <p:nvPr/>
          </p:nvSpPr>
          <p:spPr>
            <a:xfrm>
              <a:off x="748297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7C95D39-7F04-4BAE-B7B9-6C9A1ED69971}"/>
                </a:ext>
              </a:extLst>
            </p:cNvPr>
            <p:cNvSpPr/>
            <p:nvPr/>
          </p:nvSpPr>
          <p:spPr>
            <a:xfrm>
              <a:off x="949003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D72CE10-2A9D-4B45-84BD-8D720225C111}"/>
                </a:ext>
              </a:extLst>
            </p:cNvPr>
            <p:cNvSpPr/>
            <p:nvPr/>
          </p:nvSpPr>
          <p:spPr>
            <a:xfrm>
              <a:off x="980620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99339E2-AE55-40D1-8315-2FFD261BA076}"/>
                </a:ext>
              </a:extLst>
            </p:cNvPr>
            <p:cNvSpPr/>
            <p:nvPr/>
          </p:nvSpPr>
          <p:spPr>
            <a:xfrm>
              <a:off x="1049462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DB696AF-9AFF-4DC8-8603-87684EC74E19}"/>
                </a:ext>
              </a:extLst>
            </p:cNvPr>
            <p:cNvSpPr/>
            <p:nvPr/>
          </p:nvSpPr>
          <p:spPr>
            <a:xfrm>
              <a:off x="1082807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68B26DF-75B4-4B54-9561-421D7BD5ADBA}"/>
                </a:ext>
              </a:extLst>
            </p:cNvPr>
            <p:cNvSpPr/>
            <p:nvPr/>
          </p:nvSpPr>
          <p:spPr>
            <a:xfrm>
              <a:off x="10142274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46F20D0-A6EC-42E0-A6EB-A05A8E92E77A}"/>
                </a:ext>
              </a:extLst>
            </p:cNvPr>
            <p:cNvSpPr/>
            <p:nvPr/>
          </p:nvSpPr>
          <p:spPr>
            <a:xfrm>
              <a:off x="1049462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2FAC164-7C3F-497B-8017-CF1FB257359C}"/>
                </a:ext>
              </a:extLst>
            </p:cNvPr>
            <p:cNvSpPr/>
            <p:nvPr/>
          </p:nvSpPr>
          <p:spPr>
            <a:xfrm>
              <a:off x="10828072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663AED2-79C2-4125-B74A-49D3BA0A5FF1}"/>
                </a:ext>
              </a:extLst>
            </p:cNvPr>
            <p:cNvSpPr/>
            <p:nvPr/>
          </p:nvSpPr>
          <p:spPr>
            <a:xfrm>
              <a:off x="9806200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7151684-CE00-4D2E-922F-43119C1A66E1}"/>
                </a:ext>
              </a:extLst>
            </p:cNvPr>
            <p:cNvSpPr/>
            <p:nvPr/>
          </p:nvSpPr>
          <p:spPr>
            <a:xfrm>
              <a:off x="1015905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434CBE2-DDD7-487A-9AB0-18FA550AA7FE}"/>
                </a:ext>
              </a:extLst>
            </p:cNvPr>
            <p:cNvSpPr/>
            <p:nvPr/>
          </p:nvSpPr>
          <p:spPr>
            <a:xfrm>
              <a:off x="8495687" y="2155473"/>
              <a:ext cx="236465" cy="23646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Elipse 28">
            <a:extLst>
              <a:ext uri="{FF2B5EF4-FFF2-40B4-BE49-F238E27FC236}">
                <a16:creationId xmlns:a16="http://schemas.microsoft.com/office/drawing/2014/main" id="{7F0A8444-C6E9-4253-9F0A-1EFAEC8D72CB}"/>
              </a:ext>
            </a:extLst>
          </p:cNvPr>
          <p:cNvSpPr/>
          <p:nvPr/>
        </p:nvSpPr>
        <p:spPr>
          <a:xfrm>
            <a:off x="9256703" y="1864431"/>
            <a:ext cx="1488340" cy="14883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036265E-46A8-45C3-9F17-5A04C109EC13}"/>
              </a:ext>
            </a:extLst>
          </p:cNvPr>
          <p:cNvSpPr/>
          <p:nvPr/>
        </p:nvSpPr>
        <p:spPr>
          <a:xfrm>
            <a:off x="9214758" y="891301"/>
            <a:ext cx="953470" cy="95347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34A4976-2442-4B34-B231-8E7BBE10FF84}"/>
              </a:ext>
            </a:extLst>
          </p:cNvPr>
          <p:cNvSpPr txBox="1"/>
          <p:nvPr/>
        </p:nvSpPr>
        <p:spPr>
          <a:xfrm>
            <a:off x="8850385" y="4009938"/>
            <a:ext cx="2478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que faz a bolinha ir</a:t>
            </a:r>
          </a:p>
          <a:p>
            <a:r>
              <a:rPr lang="pt-BR" dirty="0"/>
              <a:t>Para a esquerda ou para</a:t>
            </a:r>
          </a:p>
          <a:p>
            <a:r>
              <a:rPr lang="pt-BR" dirty="0"/>
              <a:t>A direita?</a:t>
            </a:r>
          </a:p>
        </p:txBody>
      </p:sp>
    </p:spTree>
    <p:extLst>
      <p:ext uri="{BB962C8B-B14F-4D97-AF65-F5344CB8AC3E}">
        <p14:creationId xmlns:p14="http://schemas.microsoft.com/office/powerpoint/2010/main" val="66207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9F79A61-CA41-49C3-8656-612FEEA67985}"/>
              </a:ext>
            </a:extLst>
          </p:cNvPr>
          <p:cNvGrpSpPr/>
          <p:nvPr/>
        </p:nvGrpSpPr>
        <p:grpSpPr>
          <a:xfrm>
            <a:off x="2768368" y="145984"/>
            <a:ext cx="5759739" cy="5323639"/>
            <a:chOff x="7231309" y="1602297"/>
            <a:chExt cx="4274889" cy="395121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A967666-3B1D-4E2D-8C00-9116B12AC1A5}"/>
                </a:ext>
              </a:extLst>
            </p:cNvPr>
            <p:cNvSpPr/>
            <p:nvPr/>
          </p:nvSpPr>
          <p:spPr>
            <a:xfrm>
              <a:off x="7231309" y="1602297"/>
              <a:ext cx="4274889" cy="3951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3551F0B-A0A4-49A0-80DA-EE69B752A5C4}"/>
                </a:ext>
              </a:extLst>
            </p:cNvPr>
            <p:cNvSpPr/>
            <p:nvPr/>
          </p:nvSpPr>
          <p:spPr>
            <a:xfrm>
              <a:off x="7740943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66D2029-459F-4C0D-9C0B-35887ACC3356}"/>
                </a:ext>
              </a:extLst>
            </p:cNvPr>
            <p:cNvSpPr/>
            <p:nvPr/>
          </p:nvSpPr>
          <p:spPr>
            <a:xfrm>
              <a:off x="8084880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F46E468-159B-4BAE-B115-31059FED64B4}"/>
                </a:ext>
              </a:extLst>
            </p:cNvPr>
            <p:cNvSpPr/>
            <p:nvPr/>
          </p:nvSpPr>
          <p:spPr>
            <a:xfrm>
              <a:off x="739908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FCEF15C-B425-4E0F-BCF5-EE81F88513CE}"/>
                </a:ext>
              </a:extLst>
            </p:cNvPr>
            <p:cNvSpPr/>
            <p:nvPr/>
          </p:nvSpPr>
          <p:spPr>
            <a:xfrm>
              <a:off x="8429362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EA0415F-9B8C-46C5-9E36-5E7ABA69A06F}"/>
                </a:ext>
              </a:extLst>
            </p:cNvPr>
            <p:cNvSpPr/>
            <p:nvPr/>
          </p:nvSpPr>
          <p:spPr>
            <a:xfrm>
              <a:off x="882101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43F9294-B655-452E-9B19-7518AAA4EB8E}"/>
                </a:ext>
              </a:extLst>
            </p:cNvPr>
            <p:cNvSpPr/>
            <p:nvPr/>
          </p:nvSpPr>
          <p:spPr>
            <a:xfrm>
              <a:off x="815199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6C49B29-D0E4-45C6-857D-98AC4E498155}"/>
                </a:ext>
              </a:extLst>
            </p:cNvPr>
            <p:cNvSpPr/>
            <p:nvPr/>
          </p:nvSpPr>
          <p:spPr>
            <a:xfrm>
              <a:off x="911778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185126E-C3C8-4E4D-B367-F2345BBB1898}"/>
                </a:ext>
              </a:extLst>
            </p:cNvPr>
            <p:cNvSpPr/>
            <p:nvPr/>
          </p:nvSpPr>
          <p:spPr>
            <a:xfrm>
              <a:off x="9456476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92B276F-3DDE-41B9-824C-EFFE7FF95F44}"/>
                </a:ext>
              </a:extLst>
            </p:cNvPr>
            <p:cNvSpPr/>
            <p:nvPr/>
          </p:nvSpPr>
          <p:spPr>
            <a:xfrm>
              <a:off x="8770678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3585142-3D79-42B9-91B5-1FB1364D82C7}"/>
                </a:ext>
              </a:extLst>
            </p:cNvPr>
            <p:cNvSpPr/>
            <p:nvPr/>
          </p:nvSpPr>
          <p:spPr>
            <a:xfrm>
              <a:off x="8429362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8DEAAF1-AB5A-4E9E-91F0-B5B391DA672D}"/>
                </a:ext>
              </a:extLst>
            </p:cNvPr>
            <p:cNvSpPr/>
            <p:nvPr/>
          </p:nvSpPr>
          <p:spPr>
            <a:xfrm>
              <a:off x="7740943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F05DEE5-8695-4798-88C6-327F2D6A2E17}"/>
                </a:ext>
              </a:extLst>
            </p:cNvPr>
            <p:cNvSpPr/>
            <p:nvPr/>
          </p:nvSpPr>
          <p:spPr>
            <a:xfrm>
              <a:off x="911778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C407C67-1068-4339-96BD-F73FFD450C64}"/>
                </a:ext>
              </a:extLst>
            </p:cNvPr>
            <p:cNvSpPr/>
            <p:nvPr/>
          </p:nvSpPr>
          <p:spPr>
            <a:xfrm>
              <a:off x="748297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7C95D39-7F04-4BAE-B7B9-6C9A1ED69971}"/>
                </a:ext>
              </a:extLst>
            </p:cNvPr>
            <p:cNvSpPr/>
            <p:nvPr/>
          </p:nvSpPr>
          <p:spPr>
            <a:xfrm>
              <a:off x="949003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D72CE10-2A9D-4B45-84BD-8D720225C111}"/>
                </a:ext>
              </a:extLst>
            </p:cNvPr>
            <p:cNvSpPr/>
            <p:nvPr/>
          </p:nvSpPr>
          <p:spPr>
            <a:xfrm>
              <a:off x="980620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99339E2-AE55-40D1-8315-2FFD261BA076}"/>
                </a:ext>
              </a:extLst>
            </p:cNvPr>
            <p:cNvSpPr/>
            <p:nvPr/>
          </p:nvSpPr>
          <p:spPr>
            <a:xfrm>
              <a:off x="1049462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DB696AF-9AFF-4DC8-8603-87684EC74E19}"/>
                </a:ext>
              </a:extLst>
            </p:cNvPr>
            <p:cNvSpPr/>
            <p:nvPr/>
          </p:nvSpPr>
          <p:spPr>
            <a:xfrm>
              <a:off x="1082807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68B26DF-75B4-4B54-9561-421D7BD5ADBA}"/>
                </a:ext>
              </a:extLst>
            </p:cNvPr>
            <p:cNvSpPr/>
            <p:nvPr/>
          </p:nvSpPr>
          <p:spPr>
            <a:xfrm>
              <a:off x="10142274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46F20D0-A6EC-42E0-A6EB-A05A8E92E77A}"/>
                </a:ext>
              </a:extLst>
            </p:cNvPr>
            <p:cNvSpPr/>
            <p:nvPr/>
          </p:nvSpPr>
          <p:spPr>
            <a:xfrm>
              <a:off x="1049462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2FAC164-7C3F-497B-8017-CF1FB257359C}"/>
                </a:ext>
              </a:extLst>
            </p:cNvPr>
            <p:cNvSpPr/>
            <p:nvPr/>
          </p:nvSpPr>
          <p:spPr>
            <a:xfrm>
              <a:off x="10828072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663AED2-79C2-4125-B74A-49D3BA0A5FF1}"/>
                </a:ext>
              </a:extLst>
            </p:cNvPr>
            <p:cNvSpPr/>
            <p:nvPr/>
          </p:nvSpPr>
          <p:spPr>
            <a:xfrm>
              <a:off x="9806200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7151684-CE00-4D2E-922F-43119C1A66E1}"/>
                </a:ext>
              </a:extLst>
            </p:cNvPr>
            <p:cNvSpPr/>
            <p:nvPr/>
          </p:nvSpPr>
          <p:spPr>
            <a:xfrm>
              <a:off x="1015905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434CBE2-DDD7-487A-9AB0-18FA550AA7FE}"/>
                </a:ext>
              </a:extLst>
            </p:cNvPr>
            <p:cNvSpPr/>
            <p:nvPr/>
          </p:nvSpPr>
          <p:spPr>
            <a:xfrm>
              <a:off x="8821013" y="2423035"/>
              <a:ext cx="236465" cy="23646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Elipse 28">
            <a:extLst>
              <a:ext uri="{FF2B5EF4-FFF2-40B4-BE49-F238E27FC236}">
                <a16:creationId xmlns:a16="http://schemas.microsoft.com/office/drawing/2014/main" id="{A8F0D989-781E-4C5C-8006-0A73014D4595}"/>
              </a:ext>
            </a:extLst>
          </p:cNvPr>
          <p:cNvSpPr/>
          <p:nvPr/>
        </p:nvSpPr>
        <p:spPr>
          <a:xfrm>
            <a:off x="9256703" y="1864431"/>
            <a:ext cx="1488340" cy="14883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BD5394A-826C-4AE5-A6FD-2ECBD9909203}"/>
              </a:ext>
            </a:extLst>
          </p:cNvPr>
          <p:cNvSpPr/>
          <p:nvPr/>
        </p:nvSpPr>
        <p:spPr>
          <a:xfrm>
            <a:off x="9214758" y="891301"/>
            <a:ext cx="953470" cy="95347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630CC68-BA2A-423D-AB11-9AD23EE6FED4}"/>
              </a:ext>
            </a:extLst>
          </p:cNvPr>
          <p:cNvSpPr txBox="1"/>
          <p:nvPr/>
        </p:nvSpPr>
        <p:spPr>
          <a:xfrm>
            <a:off x="8631108" y="3833073"/>
            <a:ext cx="30742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regra da física</a:t>
            </a:r>
          </a:p>
          <a:p>
            <a:r>
              <a:rPr lang="pt-BR" dirty="0"/>
              <a:t>A Gravidade</a:t>
            </a:r>
          </a:p>
          <a:p>
            <a:endParaRPr lang="pt-BR" dirty="0"/>
          </a:p>
          <a:p>
            <a:r>
              <a:rPr lang="pt-BR" dirty="0"/>
              <a:t>A bolinha está mais para</a:t>
            </a:r>
            <a:br>
              <a:rPr lang="pt-BR" dirty="0"/>
            </a:br>
            <a:r>
              <a:rPr lang="pt-BR" dirty="0"/>
              <a:t>a esquerda, portanto continua </a:t>
            </a:r>
          </a:p>
          <a:p>
            <a:r>
              <a:rPr lang="pt-BR" dirty="0"/>
              <a:t>para a esquerda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2D9E538-1F8B-4A6C-9BCF-17A90FA197A9}"/>
              </a:ext>
            </a:extLst>
          </p:cNvPr>
          <p:cNvCxnSpPr/>
          <p:nvPr/>
        </p:nvCxnSpPr>
        <p:spPr>
          <a:xfrm>
            <a:off x="9691493" y="335560"/>
            <a:ext cx="0" cy="33557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DA0CD3E-E455-4ABE-99D8-5A09727A32F7}"/>
              </a:ext>
            </a:extLst>
          </p:cNvPr>
          <p:cNvCxnSpPr/>
          <p:nvPr/>
        </p:nvCxnSpPr>
        <p:spPr>
          <a:xfrm flipH="1">
            <a:off x="9214758" y="1864431"/>
            <a:ext cx="208874" cy="20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D5F3F73-B74E-4C32-ADAF-3A2F9715C132}"/>
              </a:ext>
            </a:extLst>
          </p:cNvPr>
          <p:cNvSpPr txBox="1"/>
          <p:nvPr/>
        </p:nvSpPr>
        <p:spPr>
          <a:xfrm>
            <a:off x="436228" y="125179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Leis Naturais</a:t>
            </a:r>
          </a:p>
        </p:txBody>
      </p:sp>
    </p:spTree>
    <p:extLst>
      <p:ext uri="{BB962C8B-B14F-4D97-AF65-F5344CB8AC3E}">
        <p14:creationId xmlns:p14="http://schemas.microsoft.com/office/powerpoint/2010/main" val="73808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9F79A61-CA41-49C3-8656-612FEEA67985}"/>
              </a:ext>
            </a:extLst>
          </p:cNvPr>
          <p:cNvGrpSpPr/>
          <p:nvPr/>
        </p:nvGrpSpPr>
        <p:grpSpPr>
          <a:xfrm>
            <a:off x="2768368" y="145984"/>
            <a:ext cx="5759739" cy="5323639"/>
            <a:chOff x="7231309" y="1602297"/>
            <a:chExt cx="4274889" cy="395121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A967666-3B1D-4E2D-8C00-9116B12AC1A5}"/>
                </a:ext>
              </a:extLst>
            </p:cNvPr>
            <p:cNvSpPr/>
            <p:nvPr/>
          </p:nvSpPr>
          <p:spPr>
            <a:xfrm>
              <a:off x="7231309" y="1602297"/>
              <a:ext cx="4274889" cy="3951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3551F0B-A0A4-49A0-80DA-EE69B752A5C4}"/>
                </a:ext>
              </a:extLst>
            </p:cNvPr>
            <p:cNvSpPr/>
            <p:nvPr/>
          </p:nvSpPr>
          <p:spPr>
            <a:xfrm>
              <a:off x="7740943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66D2029-459F-4C0D-9C0B-35887ACC3356}"/>
                </a:ext>
              </a:extLst>
            </p:cNvPr>
            <p:cNvSpPr/>
            <p:nvPr/>
          </p:nvSpPr>
          <p:spPr>
            <a:xfrm>
              <a:off x="8084880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F46E468-159B-4BAE-B115-31059FED64B4}"/>
                </a:ext>
              </a:extLst>
            </p:cNvPr>
            <p:cNvSpPr/>
            <p:nvPr/>
          </p:nvSpPr>
          <p:spPr>
            <a:xfrm>
              <a:off x="739908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FCEF15C-B425-4E0F-BCF5-EE81F88513CE}"/>
                </a:ext>
              </a:extLst>
            </p:cNvPr>
            <p:cNvSpPr/>
            <p:nvPr/>
          </p:nvSpPr>
          <p:spPr>
            <a:xfrm>
              <a:off x="8429362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EA0415F-9B8C-46C5-9E36-5E7ABA69A06F}"/>
                </a:ext>
              </a:extLst>
            </p:cNvPr>
            <p:cNvSpPr/>
            <p:nvPr/>
          </p:nvSpPr>
          <p:spPr>
            <a:xfrm>
              <a:off x="882101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43F9294-B655-452E-9B19-7518AAA4EB8E}"/>
                </a:ext>
              </a:extLst>
            </p:cNvPr>
            <p:cNvSpPr/>
            <p:nvPr/>
          </p:nvSpPr>
          <p:spPr>
            <a:xfrm>
              <a:off x="815199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6C49B29-D0E4-45C6-857D-98AC4E498155}"/>
                </a:ext>
              </a:extLst>
            </p:cNvPr>
            <p:cNvSpPr/>
            <p:nvPr/>
          </p:nvSpPr>
          <p:spPr>
            <a:xfrm>
              <a:off x="911778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185126E-C3C8-4E4D-B367-F2345BBB1898}"/>
                </a:ext>
              </a:extLst>
            </p:cNvPr>
            <p:cNvSpPr/>
            <p:nvPr/>
          </p:nvSpPr>
          <p:spPr>
            <a:xfrm>
              <a:off x="9456476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92B276F-3DDE-41B9-824C-EFFE7FF95F44}"/>
                </a:ext>
              </a:extLst>
            </p:cNvPr>
            <p:cNvSpPr/>
            <p:nvPr/>
          </p:nvSpPr>
          <p:spPr>
            <a:xfrm>
              <a:off x="8770678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3585142-3D79-42B9-91B5-1FB1364D82C7}"/>
                </a:ext>
              </a:extLst>
            </p:cNvPr>
            <p:cNvSpPr/>
            <p:nvPr/>
          </p:nvSpPr>
          <p:spPr>
            <a:xfrm>
              <a:off x="8429362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8DEAAF1-AB5A-4E9E-91F0-B5B391DA672D}"/>
                </a:ext>
              </a:extLst>
            </p:cNvPr>
            <p:cNvSpPr/>
            <p:nvPr/>
          </p:nvSpPr>
          <p:spPr>
            <a:xfrm>
              <a:off x="7740943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F05DEE5-8695-4798-88C6-327F2D6A2E17}"/>
                </a:ext>
              </a:extLst>
            </p:cNvPr>
            <p:cNvSpPr/>
            <p:nvPr/>
          </p:nvSpPr>
          <p:spPr>
            <a:xfrm>
              <a:off x="911778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C407C67-1068-4339-96BD-F73FFD450C64}"/>
                </a:ext>
              </a:extLst>
            </p:cNvPr>
            <p:cNvSpPr/>
            <p:nvPr/>
          </p:nvSpPr>
          <p:spPr>
            <a:xfrm>
              <a:off x="748297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7C95D39-7F04-4BAE-B7B9-6C9A1ED69971}"/>
                </a:ext>
              </a:extLst>
            </p:cNvPr>
            <p:cNvSpPr/>
            <p:nvPr/>
          </p:nvSpPr>
          <p:spPr>
            <a:xfrm>
              <a:off x="949003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D72CE10-2A9D-4B45-84BD-8D720225C111}"/>
                </a:ext>
              </a:extLst>
            </p:cNvPr>
            <p:cNvSpPr/>
            <p:nvPr/>
          </p:nvSpPr>
          <p:spPr>
            <a:xfrm>
              <a:off x="980620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99339E2-AE55-40D1-8315-2FFD261BA076}"/>
                </a:ext>
              </a:extLst>
            </p:cNvPr>
            <p:cNvSpPr/>
            <p:nvPr/>
          </p:nvSpPr>
          <p:spPr>
            <a:xfrm>
              <a:off x="1049462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DB696AF-9AFF-4DC8-8603-87684EC74E19}"/>
                </a:ext>
              </a:extLst>
            </p:cNvPr>
            <p:cNvSpPr/>
            <p:nvPr/>
          </p:nvSpPr>
          <p:spPr>
            <a:xfrm>
              <a:off x="1082807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68B26DF-75B4-4B54-9561-421D7BD5ADBA}"/>
                </a:ext>
              </a:extLst>
            </p:cNvPr>
            <p:cNvSpPr/>
            <p:nvPr/>
          </p:nvSpPr>
          <p:spPr>
            <a:xfrm>
              <a:off x="10142274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46F20D0-A6EC-42E0-A6EB-A05A8E92E77A}"/>
                </a:ext>
              </a:extLst>
            </p:cNvPr>
            <p:cNvSpPr/>
            <p:nvPr/>
          </p:nvSpPr>
          <p:spPr>
            <a:xfrm>
              <a:off x="1049462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2FAC164-7C3F-497B-8017-CF1FB257359C}"/>
                </a:ext>
              </a:extLst>
            </p:cNvPr>
            <p:cNvSpPr/>
            <p:nvPr/>
          </p:nvSpPr>
          <p:spPr>
            <a:xfrm>
              <a:off x="10828072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663AED2-79C2-4125-B74A-49D3BA0A5FF1}"/>
                </a:ext>
              </a:extLst>
            </p:cNvPr>
            <p:cNvSpPr/>
            <p:nvPr/>
          </p:nvSpPr>
          <p:spPr>
            <a:xfrm>
              <a:off x="9806200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7151684-CE00-4D2E-922F-43119C1A66E1}"/>
                </a:ext>
              </a:extLst>
            </p:cNvPr>
            <p:cNvSpPr/>
            <p:nvPr/>
          </p:nvSpPr>
          <p:spPr>
            <a:xfrm>
              <a:off x="1015905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434CBE2-DDD7-487A-9AB0-18FA550AA7FE}"/>
                </a:ext>
              </a:extLst>
            </p:cNvPr>
            <p:cNvSpPr/>
            <p:nvPr/>
          </p:nvSpPr>
          <p:spPr>
            <a:xfrm>
              <a:off x="8821013" y="2718514"/>
              <a:ext cx="236465" cy="23646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8723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9F79A61-CA41-49C3-8656-612FEEA67985}"/>
              </a:ext>
            </a:extLst>
          </p:cNvPr>
          <p:cNvGrpSpPr/>
          <p:nvPr/>
        </p:nvGrpSpPr>
        <p:grpSpPr>
          <a:xfrm>
            <a:off x="2776757" y="145984"/>
            <a:ext cx="5759739" cy="5323639"/>
            <a:chOff x="7231309" y="1602297"/>
            <a:chExt cx="4274889" cy="395121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A967666-3B1D-4E2D-8C00-9116B12AC1A5}"/>
                </a:ext>
              </a:extLst>
            </p:cNvPr>
            <p:cNvSpPr/>
            <p:nvPr/>
          </p:nvSpPr>
          <p:spPr>
            <a:xfrm>
              <a:off x="7231309" y="1602297"/>
              <a:ext cx="4274889" cy="3951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3551F0B-A0A4-49A0-80DA-EE69B752A5C4}"/>
                </a:ext>
              </a:extLst>
            </p:cNvPr>
            <p:cNvSpPr/>
            <p:nvPr/>
          </p:nvSpPr>
          <p:spPr>
            <a:xfrm>
              <a:off x="7740943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66D2029-459F-4C0D-9C0B-35887ACC3356}"/>
                </a:ext>
              </a:extLst>
            </p:cNvPr>
            <p:cNvSpPr/>
            <p:nvPr/>
          </p:nvSpPr>
          <p:spPr>
            <a:xfrm>
              <a:off x="8084880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F46E468-159B-4BAE-B115-31059FED64B4}"/>
                </a:ext>
              </a:extLst>
            </p:cNvPr>
            <p:cNvSpPr/>
            <p:nvPr/>
          </p:nvSpPr>
          <p:spPr>
            <a:xfrm>
              <a:off x="739908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FCEF15C-B425-4E0F-BCF5-EE81F88513CE}"/>
                </a:ext>
              </a:extLst>
            </p:cNvPr>
            <p:cNvSpPr/>
            <p:nvPr/>
          </p:nvSpPr>
          <p:spPr>
            <a:xfrm>
              <a:off x="8429362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EA0415F-9B8C-46C5-9E36-5E7ABA69A06F}"/>
                </a:ext>
              </a:extLst>
            </p:cNvPr>
            <p:cNvSpPr/>
            <p:nvPr/>
          </p:nvSpPr>
          <p:spPr>
            <a:xfrm>
              <a:off x="882101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43F9294-B655-452E-9B19-7518AAA4EB8E}"/>
                </a:ext>
              </a:extLst>
            </p:cNvPr>
            <p:cNvSpPr/>
            <p:nvPr/>
          </p:nvSpPr>
          <p:spPr>
            <a:xfrm>
              <a:off x="815199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6C49B29-D0E4-45C6-857D-98AC4E498155}"/>
                </a:ext>
              </a:extLst>
            </p:cNvPr>
            <p:cNvSpPr/>
            <p:nvPr/>
          </p:nvSpPr>
          <p:spPr>
            <a:xfrm>
              <a:off x="911778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185126E-C3C8-4E4D-B367-F2345BBB1898}"/>
                </a:ext>
              </a:extLst>
            </p:cNvPr>
            <p:cNvSpPr/>
            <p:nvPr/>
          </p:nvSpPr>
          <p:spPr>
            <a:xfrm>
              <a:off x="9456476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92B276F-3DDE-41B9-824C-EFFE7FF95F44}"/>
                </a:ext>
              </a:extLst>
            </p:cNvPr>
            <p:cNvSpPr/>
            <p:nvPr/>
          </p:nvSpPr>
          <p:spPr>
            <a:xfrm>
              <a:off x="8770678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3585142-3D79-42B9-91B5-1FB1364D82C7}"/>
                </a:ext>
              </a:extLst>
            </p:cNvPr>
            <p:cNvSpPr/>
            <p:nvPr/>
          </p:nvSpPr>
          <p:spPr>
            <a:xfrm>
              <a:off x="8429362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8DEAAF1-AB5A-4E9E-91F0-B5B391DA672D}"/>
                </a:ext>
              </a:extLst>
            </p:cNvPr>
            <p:cNvSpPr/>
            <p:nvPr/>
          </p:nvSpPr>
          <p:spPr>
            <a:xfrm>
              <a:off x="7740943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F05DEE5-8695-4798-88C6-327F2D6A2E17}"/>
                </a:ext>
              </a:extLst>
            </p:cNvPr>
            <p:cNvSpPr/>
            <p:nvPr/>
          </p:nvSpPr>
          <p:spPr>
            <a:xfrm>
              <a:off x="911778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C407C67-1068-4339-96BD-F73FFD450C64}"/>
                </a:ext>
              </a:extLst>
            </p:cNvPr>
            <p:cNvSpPr/>
            <p:nvPr/>
          </p:nvSpPr>
          <p:spPr>
            <a:xfrm>
              <a:off x="748297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7C95D39-7F04-4BAE-B7B9-6C9A1ED69971}"/>
                </a:ext>
              </a:extLst>
            </p:cNvPr>
            <p:cNvSpPr/>
            <p:nvPr/>
          </p:nvSpPr>
          <p:spPr>
            <a:xfrm>
              <a:off x="949003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D72CE10-2A9D-4B45-84BD-8D720225C111}"/>
                </a:ext>
              </a:extLst>
            </p:cNvPr>
            <p:cNvSpPr/>
            <p:nvPr/>
          </p:nvSpPr>
          <p:spPr>
            <a:xfrm>
              <a:off x="980620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99339E2-AE55-40D1-8315-2FFD261BA076}"/>
                </a:ext>
              </a:extLst>
            </p:cNvPr>
            <p:cNvSpPr/>
            <p:nvPr/>
          </p:nvSpPr>
          <p:spPr>
            <a:xfrm>
              <a:off x="1049462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DB696AF-9AFF-4DC8-8603-87684EC74E19}"/>
                </a:ext>
              </a:extLst>
            </p:cNvPr>
            <p:cNvSpPr/>
            <p:nvPr/>
          </p:nvSpPr>
          <p:spPr>
            <a:xfrm>
              <a:off x="1082807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68B26DF-75B4-4B54-9561-421D7BD5ADBA}"/>
                </a:ext>
              </a:extLst>
            </p:cNvPr>
            <p:cNvSpPr/>
            <p:nvPr/>
          </p:nvSpPr>
          <p:spPr>
            <a:xfrm>
              <a:off x="10142274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46F20D0-A6EC-42E0-A6EB-A05A8E92E77A}"/>
                </a:ext>
              </a:extLst>
            </p:cNvPr>
            <p:cNvSpPr/>
            <p:nvPr/>
          </p:nvSpPr>
          <p:spPr>
            <a:xfrm>
              <a:off x="1049462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2FAC164-7C3F-497B-8017-CF1FB257359C}"/>
                </a:ext>
              </a:extLst>
            </p:cNvPr>
            <p:cNvSpPr/>
            <p:nvPr/>
          </p:nvSpPr>
          <p:spPr>
            <a:xfrm>
              <a:off x="10828072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663AED2-79C2-4125-B74A-49D3BA0A5FF1}"/>
                </a:ext>
              </a:extLst>
            </p:cNvPr>
            <p:cNvSpPr/>
            <p:nvPr/>
          </p:nvSpPr>
          <p:spPr>
            <a:xfrm>
              <a:off x="9806200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7151684-CE00-4D2E-922F-43119C1A66E1}"/>
                </a:ext>
              </a:extLst>
            </p:cNvPr>
            <p:cNvSpPr/>
            <p:nvPr/>
          </p:nvSpPr>
          <p:spPr>
            <a:xfrm>
              <a:off x="1015905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434CBE2-DDD7-487A-9AB0-18FA550AA7FE}"/>
                </a:ext>
              </a:extLst>
            </p:cNvPr>
            <p:cNvSpPr/>
            <p:nvPr/>
          </p:nvSpPr>
          <p:spPr>
            <a:xfrm>
              <a:off x="8563371" y="2936482"/>
              <a:ext cx="236465" cy="23646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555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9F79A61-CA41-49C3-8656-612FEEA67985}"/>
              </a:ext>
            </a:extLst>
          </p:cNvPr>
          <p:cNvGrpSpPr/>
          <p:nvPr/>
        </p:nvGrpSpPr>
        <p:grpSpPr>
          <a:xfrm>
            <a:off x="2751590" y="171151"/>
            <a:ext cx="5759739" cy="5323639"/>
            <a:chOff x="7231309" y="1602297"/>
            <a:chExt cx="4274889" cy="395121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A967666-3B1D-4E2D-8C00-9116B12AC1A5}"/>
                </a:ext>
              </a:extLst>
            </p:cNvPr>
            <p:cNvSpPr/>
            <p:nvPr/>
          </p:nvSpPr>
          <p:spPr>
            <a:xfrm>
              <a:off x="7231309" y="1602297"/>
              <a:ext cx="4274889" cy="3951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3551F0B-A0A4-49A0-80DA-EE69B752A5C4}"/>
                </a:ext>
              </a:extLst>
            </p:cNvPr>
            <p:cNvSpPr/>
            <p:nvPr/>
          </p:nvSpPr>
          <p:spPr>
            <a:xfrm>
              <a:off x="7740943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66D2029-459F-4C0D-9C0B-35887ACC3356}"/>
                </a:ext>
              </a:extLst>
            </p:cNvPr>
            <p:cNvSpPr/>
            <p:nvPr/>
          </p:nvSpPr>
          <p:spPr>
            <a:xfrm>
              <a:off x="8084880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F46E468-159B-4BAE-B115-31059FED64B4}"/>
                </a:ext>
              </a:extLst>
            </p:cNvPr>
            <p:cNvSpPr/>
            <p:nvPr/>
          </p:nvSpPr>
          <p:spPr>
            <a:xfrm>
              <a:off x="739908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FCEF15C-B425-4E0F-BCF5-EE81F88513CE}"/>
                </a:ext>
              </a:extLst>
            </p:cNvPr>
            <p:cNvSpPr/>
            <p:nvPr/>
          </p:nvSpPr>
          <p:spPr>
            <a:xfrm>
              <a:off x="8429362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EA0415F-9B8C-46C5-9E36-5E7ABA69A06F}"/>
                </a:ext>
              </a:extLst>
            </p:cNvPr>
            <p:cNvSpPr/>
            <p:nvPr/>
          </p:nvSpPr>
          <p:spPr>
            <a:xfrm>
              <a:off x="882101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43F9294-B655-452E-9B19-7518AAA4EB8E}"/>
                </a:ext>
              </a:extLst>
            </p:cNvPr>
            <p:cNvSpPr/>
            <p:nvPr/>
          </p:nvSpPr>
          <p:spPr>
            <a:xfrm>
              <a:off x="815199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6C49B29-D0E4-45C6-857D-98AC4E498155}"/>
                </a:ext>
              </a:extLst>
            </p:cNvPr>
            <p:cNvSpPr/>
            <p:nvPr/>
          </p:nvSpPr>
          <p:spPr>
            <a:xfrm>
              <a:off x="911778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185126E-C3C8-4E4D-B367-F2345BBB1898}"/>
                </a:ext>
              </a:extLst>
            </p:cNvPr>
            <p:cNvSpPr/>
            <p:nvPr/>
          </p:nvSpPr>
          <p:spPr>
            <a:xfrm>
              <a:off x="9456476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92B276F-3DDE-41B9-824C-EFFE7FF95F44}"/>
                </a:ext>
              </a:extLst>
            </p:cNvPr>
            <p:cNvSpPr/>
            <p:nvPr/>
          </p:nvSpPr>
          <p:spPr>
            <a:xfrm>
              <a:off x="8770678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3585142-3D79-42B9-91B5-1FB1364D82C7}"/>
                </a:ext>
              </a:extLst>
            </p:cNvPr>
            <p:cNvSpPr/>
            <p:nvPr/>
          </p:nvSpPr>
          <p:spPr>
            <a:xfrm>
              <a:off x="8429362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8DEAAF1-AB5A-4E9E-91F0-B5B391DA672D}"/>
                </a:ext>
              </a:extLst>
            </p:cNvPr>
            <p:cNvSpPr/>
            <p:nvPr/>
          </p:nvSpPr>
          <p:spPr>
            <a:xfrm>
              <a:off x="7740943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F05DEE5-8695-4798-88C6-327F2D6A2E17}"/>
                </a:ext>
              </a:extLst>
            </p:cNvPr>
            <p:cNvSpPr/>
            <p:nvPr/>
          </p:nvSpPr>
          <p:spPr>
            <a:xfrm>
              <a:off x="911778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C407C67-1068-4339-96BD-F73FFD450C64}"/>
                </a:ext>
              </a:extLst>
            </p:cNvPr>
            <p:cNvSpPr/>
            <p:nvPr/>
          </p:nvSpPr>
          <p:spPr>
            <a:xfrm>
              <a:off x="748297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7C95D39-7F04-4BAE-B7B9-6C9A1ED69971}"/>
                </a:ext>
              </a:extLst>
            </p:cNvPr>
            <p:cNvSpPr/>
            <p:nvPr/>
          </p:nvSpPr>
          <p:spPr>
            <a:xfrm>
              <a:off x="949003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D72CE10-2A9D-4B45-84BD-8D720225C111}"/>
                </a:ext>
              </a:extLst>
            </p:cNvPr>
            <p:cNvSpPr/>
            <p:nvPr/>
          </p:nvSpPr>
          <p:spPr>
            <a:xfrm>
              <a:off x="980620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99339E2-AE55-40D1-8315-2FFD261BA076}"/>
                </a:ext>
              </a:extLst>
            </p:cNvPr>
            <p:cNvSpPr/>
            <p:nvPr/>
          </p:nvSpPr>
          <p:spPr>
            <a:xfrm>
              <a:off x="1049462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DB696AF-9AFF-4DC8-8603-87684EC74E19}"/>
                </a:ext>
              </a:extLst>
            </p:cNvPr>
            <p:cNvSpPr/>
            <p:nvPr/>
          </p:nvSpPr>
          <p:spPr>
            <a:xfrm>
              <a:off x="1082807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68B26DF-75B4-4B54-9561-421D7BD5ADBA}"/>
                </a:ext>
              </a:extLst>
            </p:cNvPr>
            <p:cNvSpPr/>
            <p:nvPr/>
          </p:nvSpPr>
          <p:spPr>
            <a:xfrm>
              <a:off x="10142274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46F20D0-A6EC-42E0-A6EB-A05A8E92E77A}"/>
                </a:ext>
              </a:extLst>
            </p:cNvPr>
            <p:cNvSpPr/>
            <p:nvPr/>
          </p:nvSpPr>
          <p:spPr>
            <a:xfrm>
              <a:off x="1049462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2FAC164-7C3F-497B-8017-CF1FB257359C}"/>
                </a:ext>
              </a:extLst>
            </p:cNvPr>
            <p:cNvSpPr/>
            <p:nvPr/>
          </p:nvSpPr>
          <p:spPr>
            <a:xfrm>
              <a:off x="10828072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663AED2-79C2-4125-B74A-49D3BA0A5FF1}"/>
                </a:ext>
              </a:extLst>
            </p:cNvPr>
            <p:cNvSpPr/>
            <p:nvPr/>
          </p:nvSpPr>
          <p:spPr>
            <a:xfrm>
              <a:off x="9806200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7151684-CE00-4D2E-922F-43119C1A66E1}"/>
                </a:ext>
              </a:extLst>
            </p:cNvPr>
            <p:cNvSpPr/>
            <p:nvPr/>
          </p:nvSpPr>
          <p:spPr>
            <a:xfrm>
              <a:off x="1015905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434CBE2-DDD7-487A-9AB0-18FA550AA7FE}"/>
                </a:ext>
              </a:extLst>
            </p:cNvPr>
            <p:cNvSpPr/>
            <p:nvPr/>
          </p:nvSpPr>
          <p:spPr>
            <a:xfrm>
              <a:off x="8480769" y="3341439"/>
              <a:ext cx="236465" cy="23646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244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9F79A61-CA41-49C3-8656-612FEEA67985}"/>
              </a:ext>
            </a:extLst>
          </p:cNvPr>
          <p:cNvGrpSpPr/>
          <p:nvPr/>
        </p:nvGrpSpPr>
        <p:grpSpPr>
          <a:xfrm>
            <a:off x="2751590" y="171151"/>
            <a:ext cx="5759739" cy="5323639"/>
            <a:chOff x="7231309" y="1602297"/>
            <a:chExt cx="4274889" cy="395121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A967666-3B1D-4E2D-8C00-9116B12AC1A5}"/>
                </a:ext>
              </a:extLst>
            </p:cNvPr>
            <p:cNvSpPr/>
            <p:nvPr/>
          </p:nvSpPr>
          <p:spPr>
            <a:xfrm>
              <a:off x="7231309" y="1602297"/>
              <a:ext cx="4274889" cy="3951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3551F0B-A0A4-49A0-80DA-EE69B752A5C4}"/>
                </a:ext>
              </a:extLst>
            </p:cNvPr>
            <p:cNvSpPr/>
            <p:nvPr/>
          </p:nvSpPr>
          <p:spPr>
            <a:xfrm>
              <a:off x="7740943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66D2029-459F-4C0D-9C0B-35887ACC3356}"/>
                </a:ext>
              </a:extLst>
            </p:cNvPr>
            <p:cNvSpPr/>
            <p:nvPr/>
          </p:nvSpPr>
          <p:spPr>
            <a:xfrm>
              <a:off x="8084880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F46E468-159B-4BAE-B115-31059FED64B4}"/>
                </a:ext>
              </a:extLst>
            </p:cNvPr>
            <p:cNvSpPr/>
            <p:nvPr/>
          </p:nvSpPr>
          <p:spPr>
            <a:xfrm>
              <a:off x="739908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FCEF15C-B425-4E0F-BCF5-EE81F88513CE}"/>
                </a:ext>
              </a:extLst>
            </p:cNvPr>
            <p:cNvSpPr/>
            <p:nvPr/>
          </p:nvSpPr>
          <p:spPr>
            <a:xfrm>
              <a:off x="8429362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EA0415F-9B8C-46C5-9E36-5E7ABA69A06F}"/>
                </a:ext>
              </a:extLst>
            </p:cNvPr>
            <p:cNvSpPr/>
            <p:nvPr/>
          </p:nvSpPr>
          <p:spPr>
            <a:xfrm>
              <a:off x="882101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43F9294-B655-452E-9B19-7518AAA4EB8E}"/>
                </a:ext>
              </a:extLst>
            </p:cNvPr>
            <p:cNvSpPr/>
            <p:nvPr/>
          </p:nvSpPr>
          <p:spPr>
            <a:xfrm>
              <a:off x="815199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6C49B29-D0E4-45C6-857D-98AC4E498155}"/>
                </a:ext>
              </a:extLst>
            </p:cNvPr>
            <p:cNvSpPr/>
            <p:nvPr/>
          </p:nvSpPr>
          <p:spPr>
            <a:xfrm>
              <a:off x="911778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185126E-C3C8-4E4D-B367-F2345BBB1898}"/>
                </a:ext>
              </a:extLst>
            </p:cNvPr>
            <p:cNvSpPr/>
            <p:nvPr/>
          </p:nvSpPr>
          <p:spPr>
            <a:xfrm>
              <a:off x="9456476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92B276F-3DDE-41B9-824C-EFFE7FF95F44}"/>
                </a:ext>
              </a:extLst>
            </p:cNvPr>
            <p:cNvSpPr/>
            <p:nvPr/>
          </p:nvSpPr>
          <p:spPr>
            <a:xfrm>
              <a:off x="8770678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3585142-3D79-42B9-91B5-1FB1364D82C7}"/>
                </a:ext>
              </a:extLst>
            </p:cNvPr>
            <p:cNvSpPr/>
            <p:nvPr/>
          </p:nvSpPr>
          <p:spPr>
            <a:xfrm>
              <a:off x="8429362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8DEAAF1-AB5A-4E9E-91F0-B5B391DA672D}"/>
                </a:ext>
              </a:extLst>
            </p:cNvPr>
            <p:cNvSpPr/>
            <p:nvPr/>
          </p:nvSpPr>
          <p:spPr>
            <a:xfrm>
              <a:off x="7740943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F05DEE5-8695-4798-88C6-327F2D6A2E17}"/>
                </a:ext>
              </a:extLst>
            </p:cNvPr>
            <p:cNvSpPr/>
            <p:nvPr/>
          </p:nvSpPr>
          <p:spPr>
            <a:xfrm>
              <a:off x="911778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C407C67-1068-4339-96BD-F73FFD450C64}"/>
                </a:ext>
              </a:extLst>
            </p:cNvPr>
            <p:cNvSpPr/>
            <p:nvPr/>
          </p:nvSpPr>
          <p:spPr>
            <a:xfrm>
              <a:off x="748297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7C95D39-7F04-4BAE-B7B9-6C9A1ED69971}"/>
                </a:ext>
              </a:extLst>
            </p:cNvPr>
            <p:cNvSpPr/>
            <p:nvPr/>
          </p:nvSpPr>
          <p:spPr>
            <a:xfrm>
              <a:off x="949003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D72CE10-2A9D-4B45-84BD-8D720225C111}"/>
                </a:ext>
              </a:extLst>
            </p:cNvPr>
            <p:cNvSpPr/>
            <p:nvPr/>
          </p:nvSpPr>
          <p:spPr>
            <a:xfrm>
              <a:off x="980620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99339E2-AE55-40D1-8315-2FFD261BA076}"/>
                </a:ext>
              </a:extLst>
            </p:cNvPr>
            <p:cNvSpPr/>
            <p:nvPr/>
          </p:nvSpPr>
          <p:spPr>
            <a:xfrm>
              <a:off x="1049462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DB696AF-9AFF-4DC8-8603-87684EC74E19}"/>
                </a:ext>
              </a:extLst>
            </p:cNvPr>
            <p:cNvSpPr/>
            <p:nvPr/>
          </p:nvSpPr>
          <p:spPr>
            <a:xfrm>
              <a:off x="1082807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68B26DF-75B4-4B54-9561-421D7BD5ADBA}"/>
                </a:ext>
              </a:extLst>
            </p:cNvPr>
            <p:cNvSpPr/>
            <p:nvPr/>
          </p:nvSpPr>
          <p:spPr>
            <a:xfrm>
              <a:off x="10142274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46F20D0-A6EC-42E0-A6EB-A05A8E92E77A}"/>
                </a:ext>
              </a:extLst>
            </p:cNvPr>
            <p:cNvSpPr/>
            <p:nvPr/>
          </p:nvSpPr>
          <p:spPr>
            <a:xfrm>
              <a:off x="1049462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2FAC164-7C3F-497B-8017-CF1FB257359C}"/>
                </a:ext>
              </a:extLst>
            </p:cNvPr>
            <p:cNvSpPr/>
            <p:nvPr/>
          </p:nvSpPr>
          <p:spPr>
            <a:xfrm>
              <a:off x="10828072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663AED2-79C2-4125-B74A-49D3BA0A5FF1}"/>
                </a:ext>
              </a:extLst>
            </p:cNvPr>
            <p:cNvSpPr/>
            <p:nvPr/>
          </p:nvSpPr>
          <p:spPr>
            <a:xfrm>
              <a:off x="9806200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7151684-CE00-4D2E-922F-43119C1A66E1}"/>
                </a:ext>
              </a:extLst>
            </p:cNvPr>
            <p:cNvSpPr/>
            <p:nvPr/>
          </p:nvSpPr>
          <p:spPr>
            <a:xfrm>
              <a:off x="1015905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434CBE2-DDD7-487A-9AB0-18FA550AA7FE}"/>
                </a:ext>
              </a:extLst>
            </p:cNvPr>
            <p:cNvSpPr/>
            <p:nvPr/>
          </p:nvSpPr>
          <p:spPr>
            <a:xfrm>
              <a:off x="8192897" y="3612888"/>
              <a:ext cx="236465" cy="23646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0497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9F79A61-CA41-49C3-8656-612FEEA67985}"/>
              </a:ext>
            </a:extLst>
          </p:cNvPr>
          <p:cNvGrpSpPr/>
          <p:nvPr/>
        </p:nvGrpSpPr>
        <p:grpSpPr>
          <a:xfrm>
            <a:off x="2759979" y="145984"/>
            <a:ext cx="5759739" cy="5323639"/>
            <a:chOff x="7231309" y="1602297"/>
            <a:chExt cx="4274889" cy="395121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A967666-3B1D-4E2D-8C00-9116B12AC1A5}"/>
                </a:ext>
              </a:extLst>
            </p:cNvPr>
            <p:cNvSpPr/>
            <p:nvPr/>
          </p:nvSpPr>
          <p:spPr>
            <a:xfrm>
              <a:off x="7231309" y="1602297"/>
              <a:ext cx="4274889" cy="3951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3551F0B-A0A4-49A0-80DA-EE69B752A5C4}"/>
                </a:ext>
              </a:extLst>
            </p:cNvPr>
            <p:cNvSpPr/>
            <p:nvPr/>
          </p:nvSpPr>
          <p:spPr>
            <a:xfrm>
              <a:off x="7740943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66D2029-459F-4C0D-9C0B-35887ACC3356}"/>
                </a:ext>
              </a:extLst>
            </p:cNvPr>
            <p:cNvSpPr/>
            <p:nvPr/>
          </p:nvSpPr>
          <p:spPr>
            <a:xfrm>
              <a:off x="8084880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F46E468-159B-4BAE-B115-31059FED64B4}"/>
                </a:ext>
              </a:extLst>
            </p:cNvPr>
            <p:cNvSpPr/>
            <p:nvPr/>
          </p:nvSpPr>
          <p:spPr>
            <a:xfrm>
              <a:off x="739908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FCEF15C-B425-4E0F-BCF5-EE81F88513CE}"/>
                </a:ext>
              </a:extLst>
            </p:cNvPr>
            <p:cNvSpPr/>
            <p:nvPr/>
          </p:nvSpPr>
          <p:spPr>
            <a:xfrm>
              <a:off x="8429362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EA0415F-9B8C-46C5-9E36-5E7ABA69A06F}"/>
                </a:ext>
              </a:extLst>
            </p:cNvPr>
            <p:cNvSpPr/>
            <p:nvPr/>
          </p:nvSpPr>
          <p:spPr>
            <a:xfrm>
              <a:off x="882101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43F9294-B655-452E-9B19-7518AAA4EB8E}"/>
                </a:ext>
              </a:extLst>
            </p:cNvPr>
            <p:cNvSpPr/>
            <p:nvPr/>
          </p:nvSpPr>
          <p:spPr>
            <a:xfrm>
              <a:off x="815199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6C49B29-D0E4-45C6-857D-98AC4E498155}"/>
                </a:ext>
              </a:extLst>
            </p:cNvPr>
            <p:cNvSpPr/>
            <p:nvPr/>
          </p:nvSpPr>
          <p:spPr>
            <a:xfrm>
              <a:off x="911778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185126E-C3C8-4E4D-B367-F2345BBB1898}"/>
                </a:ext>
              </a:extLst>
            </p:cNvPr>
            <p:cNvSpPr/>
            <p:nvPr/>
          </p:nvSpPr>
          <p:spPr>
            <a:xfrm>
              <a:off x="9456476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92B276F-3DDE-41B9-824C-EFFE7FF95F44}"/>
                </a:ext>
              </a:extLst>
            </p:cNvPr>
            <p:cNvSpPr/>
            <p:nvPr/>
          </p:nvSpPr>
          <p:spPr>
            <a:xfrm>
              <a:off x="8770678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3585142-3D79-42B9-91B5-1FB1364D82C7}"/>
                </a:ext>
              </a:extLst>
            </p:cNvPr>
            <p:cNvSpPr/>
            <p:nvPr/>
          </p:nvSpPr>
          <p:spPr>
            <a:xfrm>
              <a:off x="8429362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8DEAAF1-AB5A-4E9E-91F0-B5B391DA672D}"/>
                </a:ext>
              </a:extLst>
            </p:cNvPr>
            <p:cNvSpPr/>
            <p:nvPr/>
          </p:nvSpPr>
          <p:spPr>
            <a:xfrm>
              <a:off x="7740943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F05DEE5-8695-4798-88C6-327F2D6A2E17}"/>
                </a:ext>
              </a:extLst>
            </p:cNvPr>
            <p:cNvSpPr/>
            <p:nvPr/>
          </p:nvSpPr>
          <p:spPr>
            <a:xfrm>
              <a:off x="911778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C407C67-1068-4339-96BD-F73FFD450C64}"/>
                </a:ext>
              </a:extLst>
            </p:cNvPr>
            <p:cNvSpPr/>
            <p:nvPr/>
          </p:nvSpPr>
          <p:spPr>
            <a:xfrm>
              <a:off x="748297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7C95D39-7F04-4BAE-B7B9-6C9A1ED69971}"/>
                </a:ext>
              </a:extLst>
            </p:cNvPr>
            <p:cNvSpPr/>
            <p:nvPr/>
          </p:nvSpPr>
          <p:spPr>
            <a:xfrm>
              <a:off x="949003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D72CE10-2A9D-4B45-84BD-8D720225C111}"/>
                </a:ext>
              </a:extLst>
            </p:cNvPr>
            <p:cNvSpPr/>
            <p:nvPr/>
          </p:nvSpPr>
          <p:spPr>
            <a:xfrm>
              <a:off x="980620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99339E2-AE55-40D1-8315-2FFD261BA076}"/>
                </a:ext>
              </a:extLst>
            </p:cNvPr>
            <p:cNvSpPr/>
            <p:nvPr/>
          </p:nvSpPr>
          <p:spPr>
            <a:xfrm>
              <a:off x="10494621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DB696AF-9AFF-4DC8-8603-87684EC74E19}"/>
                </a:ext>
              </a:extLst>
            </p:cNvPr>
            <p:cNvSpPr/>
            <p:nvPr/>
          </p:nvSpPr>
          <p:spPr>
            <a:xfrm>
              <a:off x="10828072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68B26DF-75B4-4B54-9561-421D7BD5ADBA}"/>
                </a:ext>
              </a:extLst>
            </p:cNvPr>
            <p:cNvSpPr/>
            <p:nvPr/>
          </p:nvSpPr>
          <p:spPr>
            <a:xfrm>
              <a:off x="10142274" y="305471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46F20D0-A6EC-42E0-A6EB-A05A8E92E77A}"/>
                </a:ext>
              </a:extLst>
            </p:cNvPr>
            <p:cNvSpPr/>
            <p:nvPr/>
          </p:nvSpPr>
          <p:spPr>
            <a:xfrm>
              <a:off x="10494621" y="3641798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2FAC164-7C3F-497B-8017-CF1FB257359C}"/>
                </a:ext>
              </a:extLst>
            </p:cNvPr>
            <p:cNvSpPr/>
            <p:nvPr/>
          </p:nvSpPr>
          <p:spPr>
            <a:xfrm>
              <a:off x="10828072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663AED2-79C2-4125-B74A-49D3BA0A5FF1}"/>
                </a:ext>
              </a:extLst>
            </p:cNvPr>
            <p:cNvSpPr/>
            <p:nvPr/>
          </p:nvSpPr>
          <p:spPr>
            <a:xfrm>
              <a:off x="9806200" y="2423035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7151684-CE00-4D2E-922F-43119C1A66E1}"/>
                </a:ext>
              </a:extLst>
            </p:cNvPr>
            <p:cNvSpPr/>
            <p:nvPr/>
          </p:nvSpPr>
          <p:spPr>
            <a:xfrm>
              <a:off x="10159053" y="4233660"/>
              <a:ext cx="369115" cy="369115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434CBE2-DDD7-487A-9AB0-18FA550AA7FE}"/>
                </a:ext>
              </a:extLst>
            </p:cNvPr>
            <p:cNvSpPr/>
            <p:nvPr/>
          </p:nvSpPr>
          <p:spPr>
            <a:xfrm>
              <a:off x="8151204" y="3942319"/>
              <a:ext cx="236465" cy="23646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54968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243</TotalTime>
  <Words>620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Impact</vt:lpstr>
      <vt:lpstr>Evento Principal</vt:lpstr>
      <vt:lpstr>Introdução aos jogos digitais</vt:lpstr>
      <vt:lpstr>A regras do jogo (algoritmo)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regras</vt:lpstr>
      <vt:lpstr>Elementos </vt:lpstr>
      <vt:lpstr>História preparatória (Prólogo)</vt:lpstr>
      <vt:lpstr>A história precisa ser grande professor?</vt:lpstr>
      <vt:lpstr>O caminho</vt:lpstr>
      <vt:lpstr>O caminho</vt:lpstr>
      <vt:lpstr>História + Elementos + Regras + Caminhos = JOGO</vt:lpstr>
      <vt:lpstr>Eu fiz um jogo - olha só, olha lá...</vt:lpstr>
      <vt:lpstr>história</vt:lpstr>
      <vt:lpstr>regras</vt:lpstr>
      <vt:lpstr>Caminho com obstáculos</vt:lpstr>
      <vt:lpstr>Mãos a obra 02 ( 2h ou mais)</vt:lpstr>
      <vt:lpstr>E ai deu tempo para fazer tudo?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jogos digitais</dc:title>
  <dc:creator>Paulo José de Carlo Almeida</dc:creator>
  <cp:lastModifiedBy>Paulo José de Carlo Almeida</cp:lastModifiedBy>
  <cp:revision>49</cp:revision>
  <dcterms:created xsi:type="dcterms:W3CDTF">2019-03-04T16:13:15Z</dcterms:created>
  <dcterms:modified xsi:type="dcterms:W3CDTF">2019-03-07T17:52:28Z</dcterms:modified>
</cp:coreProperties>
</file>