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65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024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63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87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7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81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8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0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2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11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47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6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00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6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47BD8E-E19A-44CB-A207-C451BAE168C5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114985-EFF8-4E76-A416-324F0FCC3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sciplinas.usp.br/pluginfile.php/4110973/mod_resource/content/1/apostila-de-jogos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sciplinas.usp.br/pluginfile.php/4110973/mod_resource/content/1/apostila-de-jogo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38EA9BA-0455-4406-B426-F0AC02371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pt-BR" sz="6200"/>
              <a:t>Introdução aos Jogos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6B41BD-A2B2-49AF-A60E-AF612D8E3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Paulo José de Carlo Almeida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2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4B64E699-8C5E-4547-A3B7-1E270B799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1604" y="643467"/>
            <a:ext cx="63487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2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CFA88AC3-1EA0-413F-888D-C880C4B11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6187" y="643467"/>
            <a:ext cx="62596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0D22C435-1241-4EE0-A0E0-1EB48BEA6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3485" y="643467"/>
            <a:ext cx="55850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99CEF735-6428-4039-B9D3-30D7DB12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1165" y="643467"/>
            <a:ext cx="506966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37075EED-89B2-4B16-B7C1-D4A30F9C3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2858"/>
          <a:stretch/>
        </p:blipFill>
        <p:spPr>
          <a:xfrm>
            <a:off x="2539247" y="643467"/>
            <a:ext cx="71135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3B16DF68-4971-4543-8570-087EC6310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948098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2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2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E463A9CE-F904-478A-8CD4-C2264CA66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E3AFBF1-0784-430F-88D1-7CAC83D0A3CE}"/>
              </a:ext>
            </a:extLst>
          </p:cNvPr>
          <p:cNvSpPr/>
          <p:nvPr/>
        </p:nvSpPr>
        <p:spPr>
          <a:xfrm>
            <a:off x="4474128" y="5725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4"/>
              </a:rPr>
              <a:t>https://edisciplinas.usp.br/pluginfile.php/4110973/mod_resource/content/1/apostila-de-jogos.pdf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12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urso de histÃ³ria">
            <a:extLst>
              <a:ext uri="{FF2B5EF4-FFF2-40B4-BE49-F238E27FC236}">
                <a16:creationId xmlns:a16="http://schemas.microsoft.com/office/drawing/2014/main" id="{9D47B9C7-EB8E-4327-BD49-C372A767D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5" r="20592" b="-1"/>
          <a:stretch/>
        </p:blipFill>
        <p:spPr bwMode="auto"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BEFC5B-5F20-4741-B0B2-B2883CC0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Então...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736A4-870F-4D91-A322-3319D3B9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pt-BR" sz="2000" dirty="0"/>
              <a:t>Você tem uma </a:t>
            </a:r>
            <a:r>
              <a:rPr lang="pt-BR" sz="2000" dirty="0">
                <a:solidFill>
                  <a:srgbClr val="FF0000"/>
                </a:solidFill>
              </a:rPr>
              <a:t>história</a:t>
            </a:r>
            <a:r>
              <a:rPr lang="pt-BR" sz="2000" dirty="0"/>
              <a:t>;</a:t>
            </a:r>
          </a:p>
          <a:p>
            <a:r>
              <a:rPr lang="pt-BR" sz="2000" dirty="0"/>
              <a:t>Nesta história tem </a:t>
            </a:r>
            <a:r>
              <a:rPr lang="pt-BR" sz="2000" dirty="0">
                <a:solidFill>
                  <a:srgbClr val="FF0000"/>
                </a:solidFill>
              </a:rPr>
              <a:t>personagens</a:t>
            </a:r>
            <a:r>
              <a:rPr lang="pt-BR" sz="2000" dirty="0"/>
              <a:t>;</a:t>
            </a:r>
          </a:p>
          <a:p>
            <a:r>
              <a:rPr lang="pt-BR" sz="2000" dirty="0"/>
              <a:t>Os personagens estão enquadrados em </a:t>
            </a:r>
            <a:r>
              <a:rPr lang="pt-BR" sz="2000" dirty="0">
                <a:solidFill>
                  <a:srgbClr val="FF0000"/>
                </a:solidFill>
              </a:rPr>
              <a:t>ambientes</a:t>
            </a:r>
            <a:r>
              <a:rPr lang="pt-BR" sz="2000" dirty="0"/>
              <a:t> visuais e de maneira </a:t>
            </a:r>
            <a:r>
              <a:rPr lang="pt-BR" sz="2000" dirty="0">
                <a:solidFill>
                  <a:srgbClr val="FF0000"/>
                </a:solidFill>
              </a:rPr>
              <a:t>temporal</a:t>
            </a:r>
            <a:r>
              <a:rPr lang="pt-BR" sz="2000" dirty="0"/>
              <a:t>;</a:t>
            </a:r>
          </a:p>
          <a:p>
            <a:pPr lvl="1"/>
            <a:r>
              <a:rPr lang="pt-BR" sz="1600" dirty="0"/>
              <a:t>Devidamente </a:t>
            </a:r>
            <a:r>
              <a:rPr lang="pt-BR" sz="1600" dirty="0">
                <a:solidFill>
                  <a:srgbClr val="FF0000"/>
                </a:solidFill>
              </a:rPr>
              <a:t>caracterizados</a:t>
            </a:r>
            <a:r>
              <a:rPr lang="pt-BR" sz="1600" dirty="0"/>
              <a:t>;</a:t>
            </a:r>
          </a:p>
          <a:p>
            <a:r>
              <a:rPr lang="pt-BR" sz="2000" dirty="0"/>
              <a:t>Falta mais alguma coisa?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3408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casadaeducacao.com.br/octopus/design/images/34/products/b/mapasqcsimque1.jpg">
            <a:extLst>
              <a:ext uri="{FF2B5EF4-FFF2-40B4-BE49-F238E27FC236}">
                <a16:creationId xmlns:a16="http://schemas.microsoft.com/office/drawing/2014/main" id="{2F2F1702-5992-4AA6-B09F-3BD501D7B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3" r="8548"/>
          <a:stretch/>
        </p:blipFill>
        <p:spPr bwMode="auto"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1CB586-F781-4C3F-9A19-5484B8BA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Documentar tudo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20F70-CF3E-4B12-8E64-D1B74E92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pt-BR" sz="2000"/>
              <a:t>Faça os mapas;</a:t>
            </a:r>
          </a:p>
          <a:p>
            <a:r>
              <a:rPr lang="pt-BR" sz="2000"/>
              <a:t>Defina os pontos mais importantes;</a:t>
            </a:r>
          </a:p>
          <a:p>
            <a:r>
              <a:rPr lang="pt-BR" sz="2000"/>
              <a:t>Dê zoom nos pontos mais importantes, afinal é por lá que os personagens irão passar a maioria do tempo;</a:t>
            </a:r>
          </a:p>
          <a:p>
            <a:r>
              <a:rPr lang="pt-BR" sz="2000"/>
              <a:t>Mostre os personagens em diversos ângulos e dentro dos ambientes;</a:t>
            </a:r>
          </a:p>
        </p:txBody>
      </p:sp>
    </p:spTree>
    <p:extLst>
      <p:ext uri="{BB962C8B-B14F-4D97-AF65-F5344CB8AC3E}">
        <p14:creationId xmlns:p14="http://schemas.microsoft.com/office/powerpoint/2010/main" val="174014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6ADDE-8EA2-4C9A-AEEA-48005E8F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pt-BR" sz="3200">
                <a:solidFill>
                  <a:srgbClr val="FFFFFF"/>
                </a:solidFill>
              </a:rPr>
              <a:t>Ideia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699A7-8BDF-4125-84B2-E901EE62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405" y="492370"/>
            <a:ext cx="7008660" cy="61053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Como conseguir uma boa ideia?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Brainstorming</a:t>
            </a:r>
          </a:p>
          <a:p>
            <a:pPr lvl="1">
              <a:lnSpc>
                <a:spcPct val="90000"/>
              </a:lnSpc>
            </a:pPr>
            <a:r>
              <a:rPr lang="pt-BR" sz="1600" dirty="0"/>
              <a:t>Brainstorming, ou tempestade de ideias, é uma reunião em grupo para debate sobre soluções a um problema. </a:t>
            </a:r>
          </a:p>
          <a:p>
            <a:pPr lvl="1">
              <a:lnSpc>
                <a:spcPct val="90000"/>
              </a:lnSpc>
            </a:pPr>
            <a:r>
              <a:rPr lang="pt-BR" sz="1600" dirty="0"/>
              <a:t>Trata-se de uma busca por abordagens inovadoras, o que no ambiente corporativo estimula o engajamento e contribui com a valorização e a motivação da equipe.</a:t>
            </a:r>
          </a:p>
          <a:p>
            <a:pPr lvl="1">
              <a:lnSpc>
                <a:spcPct val="90000"/>
              </a:lnSpc>
            </a:pPr>
            <a:r>
              <a:rPr lang="pt-BR" sz="1600" dirty="0"/>
              <a:t>Quantidade: quanto mais ideias direcionadas especificamente ao mesmo problema, melhor.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Flexibilidade: como a busca é por novas abordagens na solução de um problema, a fuga do tradicional é bem-vinda.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Liberdade: ideias não devem ser alvo de críticas durante uma sessão de brainstorming.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Interatividade: as ideias apresentadas podem ser aperfeiçoadas ou mesmo combinadas entre elas, dando origem a novas soluções.</a:t>
            </a:r>
          </a:p>
          <a:p>
            <a:pPr lvl="1"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Tangibilidade: as ideias sugeridas precisam ter a capacidade de sair do papel e se transformar em ações concretas.</a:t>
            </a:r>
          </a:p>
        </p:txBody>
      </p:sp>
    </p:spTree>
    <p:extLst>
      <p:ext uri="{BB962C8B-B14F-4D97-AF65-F5344CB8AC3E}">
        <p14:creationId xmlns:p14="http://schemas.microsoft.com/office/powerpoint/2010/main" val="149801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7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7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435388-C85C-4EBC-9DC9-882364A9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pt-BR" dirty="0"/>
              <a:t>História</a:t>
            </a:r>
          </a:p>
        </p:txBody>
      </p:sp>
      <p:pic>
        <p:nvPicPr>
          <p:cNvPr id="1026" name="Picture 2" descr="Resultado de imagem para primeira guerra">
            <a:extLst>
              <a:ext uri="{FF2B5EF4-FFF2-40B4-BE49-F238E27FC236}">
                <a16:creationId xmlns:a16="http://schemas.microsoft.com/office/drawing/2014/main" id="{0DCB39B4-2C8B-4225-B310-D72AFEC03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5" r="29060" b="1"/>
          <a:stretch/>
        </p:blipFill>
        <p:spPr bwMode="auto"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BF1EE-241F-4EC9-9D38-5D2E944C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Contexto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Visual – Onde acontece, Deserto, Escola, Praia etc.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O receptor imagina o local, com as pessoas (professor, aluno etc.)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Temporal - Quando acontece, Era, Época, na primeira guerra etc.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O receptor imagina cores, formas, (soldados da primeira guerra)</a:t>
            </a:r>
          </a:p>
          <a:p>
            <a:pPr>
              <a:lnSpc>
                <a:spcPct val="90000"/>
              </a:lnSpc>
            </a:pPr>
            <a:r>
              <a:rPr lang="pt-BR" dirty="0"/>
              <a:t>Usar os termos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Naquela época...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que esta acontecendo...</a:t>
            </a:r>
          </a:p>
          <a:p>
            <a:pPr>
              <a:lnSpc>
                <a:spcPct val="90000"/>
              </a:lnSpc>
            </a:pPr>
            <a:r>
              <a:rPr lang="pt-BR" dirty="0"/>
              <a:t>5w2h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Forçar o máximo de detalhamento</a:t>
            </a:r>
          </a:p>
        </p:txBody>
      </p:sp>
    </p:spTree>
    <p:extLst>
      <p:ext uri="{BB962C8B-B14F-4D97-AF65-F5344CB8AC3E}">
        <p14:creationId xmlns:p14="http://schemas.microsoft.com/office/powerpoint/2010/main" val="386252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243C61-AFD4-4C3C-909E-D0BD3420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pt-BR"/>
              <a:t>Personagem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238230-26D0-4E18-8847-61E224F4D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4" r="7766"/>
          <a:stretch/>
        </p:blipFill>
        <p:spPr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88A8F-97B9-4C9A-8B6F-5F57B981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dirty="0"/>
              <a:t>Rick é velho e alto.  (porque ele tem que ser velho?)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Ele tem longas pernas e braços e é muito magro. (porque ele tem que ser assim?)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Ele tem um tez cinza vagamente bronzeado e um cabelo cinza-azul com um ponto calvo na parte de trás da cabeça. (Passa que mensagem?)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Ele tem cabelos espinhosos em sua cabeça e uma sobrancelha única. (Passa que mensagem?)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Ele usa um jaleco branco com uma camisa azul clara em baixo. 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Ele também usa calças castanhas, cinto marrom escuro com uma fivela amarela e sapatos pretos. 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Ele é ocasionalmente visto com algum resíduo verde na boca, aparecendo principalmente quando está bêbado.</a:t>
            </a:r>
          </a:p>
          <a:p>
            <a:pPr>
              <a:lnSpc>
                <a:spcPct val="90000"/>
              </a:lnSpc>
            </a:pPr>
            <a:r>
              <a:rPr lang="pt-BR" sz="1500" dirty="0"/>
              <a:t>Rick fala de uma maneira divertida e balbuciante que muitas vezes é interrompida por arrotos, como um pessoa que esta sempre bêbeda.</a:t>
            </a:r>
          </a:p>
        </p:txBody>
      </p:sp>
    </p:spTree>
    <p:extLst>
      <p:ext uri="{BB962C8B-B14F-4D97-AF65-F5344CB8AC3E}">
        <p14:creationId xmlns:p14="http://schemas.microsoft.com/office/powerpoint/2010/main" val="13271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BF17-9F03-44B4-B594-E80A244F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BD633-4D89-4C00-BF2E-99C5110E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O(a) personagem deverá viver, para isso deverá ter características, como a apresentada no slide anterior.</a:t>
            </a:r>
          </a:p>
          <a:p>
            <a:r>
              <a:rPr lang="pt-BR" dirty="0"/>
              <a:t>Se for genérico, Personagem não-jogável que tem inteligência artificial (NPC) ou algum que o personagem principal irá interagir, dependendo da frequência;</a:t>
            </a:r>
          </a:p>
          <a:p>
            <a:pPr lvl="1"/>
            <a:r>
              <a:rPr lang="pt-BR" dirty="0"/>
              <a:t>Muita frequência (secundário), deverá ter traços característicos; Ex.: Enfermeira, Atendente de loja, Mecânico, Vendedor, Forjador etc.</a:t>
            </a:r>
          </a:p>
          <a:p>
            <a:pPr lvl="1"/>
            <a:r>
              <a:rPr lang="pt-BR" dirty="0"/>
              <a:t>Pouca frequência (transeunte),deverá ter traços mais simples; Ex.: Passageiro do ônibus, Torcida, Multidão  etc.</a:t>
            </a:r>
          </a:p>
        </p:txBody>
      </p:sp>
    </p:spTree>
    <p:extLst>
      <p:ext uri="{BB962C8B-B14F-4D97-AF65-F5344CB8AC3E}">
        <p14:creationId xmlns:p14="http://schemas.microsoft.com/office/powerpoint/2010/main" val="236362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D3486563-621A-4134-BCE4-BB7958DE1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E223792-CC80-435E-80A2-F0B16BB30F6D}"/>
              </a:ext>
            </a:extLst>
          </p:cNvPr>
          <p:cNvSpPr/>
          <p:nvPr/>
        </p:nvSpPr>
        <p:spPr>
          <a:xfrm>
            <a:off x="5791200" y="62933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hlinkClick r:id="rId4"/>
              </a:rPr>
              <a:t>https://edisciplinas.usp.br/pluginfile.php/4110973/mod_resource/content/1/apostila-de-jogos.pdf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92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0D5A98-253F-4766-9C9C-7037028C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187" y="643467"/>
            <a:ext cx="62596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7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81208A46-1832-49E6-A517-642A4A976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783" y="142634"/>
            <a:ext cx="5865090" cy="66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4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8" name="Rectangle 32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7AB62DFE-A2B9-4817-9E3B-EB33E62D9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5207" y="643467"/>
            <a:ext cx="56415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599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Paralaxe</vt:lpstr>
      <vt:lpstr>Introdução aos Jogos Digitais</vt:lpstr>
      <vt:lpstr>Ideia</vt:lpstr>
      <vt:lpstr>História</vt:lpstr>
      <vt:lpstr>Personagem</vt:lpstr>
      <vt:lpstr>Personagens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Então...</vt:lpstr>
      <vt:lpstr>Documentar tudo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Jogos Digitais</dc:title>
  <dc:creator>Paulo José de Carlo Almeida</dc:creator>
  <cp:lastModifiedBy>Aluno CMC</cp:lastModifiedBy>
  <cp:revision>4</cp:revision>
  <dcterms:created xsi:type="dcterms:W3CDTF">2019-03-25T19:49:47Z</dcterms:created>
  <dcterms:modified xsi:type="dcterms:W3CDTF">2019-03-29T23:23:05Z</dcterms:modified>
</cp:coreProperties>
</file>